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32"/>
  </p:notesMasterIdLst>
  <p:sldIdLst>
    <p:sldId id="256" r:id="rId3"/>
    <p:sldId id="273" r:id="rId4"/>
    <p:sldId id="274" r:id="rId5"/>
    <p:sldId id="275" r:id="rId6"/>
    <p:sldId id="276" r:id="rId7"/>
    <p:sldId id="277" r:id="rId8"/>
    <p:sldId id="280" r:id="rId9"/>
    <p:sldId id="267" r:id="rId10"/>
    <p:sldId id="257" r:id="rId11"/>
    <p:sldId id="268" r:id="rId12"/>
    <p:sldId id="288" r:id="rId13"/>
    <p:sldId id="281" r:id="rId14"/>
    <p:sldId id="259" r:id="rId15"/>
    <p:sldId id="282" r:id="rId16"/>
    <p:sldId id="291" r:id="rId17"/>
    <p:sldId id="283" r:id="rId18"/>
    <p:sldId id="289" r:id="rId19"/>
    <p:sldId id="260" r:id="rId20"/>
    <p:sldId id="258" r:id="rId21"/>
    <p:sldId id="285" r:id="rId22"/>
    <p:sldId id="286" r:id="rId23"/>
    <p:sldId id="287" r:id="rId24"/>
    <p:sldId id="263" r:id="rId25"/>
    <p:sldId id="284" r:id="rId26"/>
    <p:sldId id="290" r:id="rId27"/>
    <p:sldId id="278" r:id="rId28"/>
    <p:sldId id="279" r:id="rId29"/>
    <p:sldId id="262" r:id="rId30"/>
    <p:sldId id="266" r:id="rId31"/>
  </p:sldIdLst>
  <p:sldSz cx="12192000" cy="6858000"/>
  <p:notesSz cx="6858000" cy="9144000"/>
  <p:embeddedFontLst>
    <p:embeddedFont>
      <p:font typeface="Abadi" panose="020B0604020104020204" pitchFamily="34" charset="0"/>
      <p:regular r:id="rId33"/>
    </p:embeddedFont>
    <p:embeddedFont>
      <p:font typeface="Alfarn" panose="00000800000000000000" charset="0"/>
      <p:bold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arlMarx" panose="020B0604020202020204" charset="0"/>
      <p:regular r:id="rId41"/>
      <p:bold r:id="rId42"/>
    </p:embeddedFont>
    <p:embeddedFont>
      <p:font typeface="Consolas" panose="020B0609020204030204" pitchFamily="49"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tencil" panose="040409050D0802020404" pitchFamily="82"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25B58-AE4A-4F25-8278-24EC1EC68CED}" v="2007" dt="2019-05-24T11:43:53.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343" autoAdjust="0"/>
  </p:normalViewPr>
  <p:slideViewPr>
    <p:cSldViewPr snapToGrid="0">
      <p:cViewPr varScale="1">
        <p:scale>
          <a:sx n="48" d="100"/>
          <a:sy n="48" d="100"/>
        </p:scale>
        <p:origin x="1326"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24T11:43:53.013" v="1973" actId="1076"/>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addSp delSp modSp modAnim">
        <pc:chgData name="Stefan Stranger" userId="b5162b30-a483-47e3-bb1d-cae700d78842" providerId="ADAL" clId="{44125B58-AE4A-4F25-8278-24EC1EC68CED}" dt="2019-05-04T10:20:30.664" v="194"/>
        <pc:sldMkLst>
          <pc:docMk/>
          <pc:sldMk cId="437981451" sldId="258"/>
        </pc:sldMkLst>
        <pc:spChg chg="add del mod">
          <ac:chgData name="Stefan Stranger" userId="b5162b30-a483-47e3-bb1d-cae700d78842" providerId="ADAL" clId="{44125B58-AE4A-4F25-8278-24EC1EC68CED}" dt="2019-04-29T16:37:46.396" v="98" actId="478"/>
          <ac:spMkLst>
            <pc:docMk/>
            <pc:sldMk cId="437981451" sldId="258"/>
            <ac:spMk id="4" creationId="{C0A0AE5C-22E5-4D4E-9B1F-DFB07DEF9DBB}"/>
          </ac:spMkLst>
        </pc:spChg>
        <pc:spChg chg="add mod">
          <ac:chgData name="Stefan Stranger" userId="b5162b30-a483-47e3-bb1d-cae700d78842" providerId="ADAL" clId="{44125B58-AE4A-4F25-8278-24EC1EC68CED}" dt="2019-05-04T10:19:37.285" v="189" actId="20577"/>
          <ac:spMkLst>
            <pc:docMk/>
            <pc:sldMk cId="437981451" sldId="258"/>
            <ac:spMk id="5" creationId="{7BF0115E-2C53-4090-B6AF-095C77FD41C9}"/>
          </ac:spMkLst>
        </pc:spChg>
        <pc:spChg chg="del mod">
          <ac:chgData name="Stefan Stranger" userId="b5162b30-a483-47e3-bb1d-cae700d78842" providerId="ADAL" clId="{44125B58-AE4A-4F25-8278-24EC1EC68CED}" dt="2019-04-29T16:37:42.727" v="97" actId="478"/>
          <ac:spMkLst>
            <pc:docMk/>
            <pc:sldMk cId="437981451" sldId="258"/>
            <ac:spMk id="8" creationId="{2AB76F54-C4A4-47F8-8683-25F99C8416FC}"/>
          </ac:spMkLst>
        </pc:spChg>
        <pc:spChg chg="add mod">
          <ac:chgData name="Stefan Stranger" userId="b5162b30-a483-47e3-bb1d-cae700d78842" providerId="ADAL" clId="{44125B58-AE4A-4F25-8278-24EC1EC68CED}" dt="2019-05-04T10:19:42.064" v="190" actId="1076"/>
          <ac:spMkLst>
            <pc:docMk/>
            <pc:sldMk cId="437981451" sldId="258"/>
            <ac:spMk id="9" creationId="{6913A9E9-EBD7-4B35-AE16-502EF785BCB4}"/>
          </ac:spMkLst>
        </pc:spChg>
        <pc:graphicFrameChg chg="add">
          <ac:chgData name="Stefan Stranger" userId="b5162b30-a483-47e3-bb1d-cae700d78842" providerId="ADAL" clId="{44125B58-AE4A-4F25-8278-24EC1EC68CED}" dt="2019-04-29T16:37:25.358" v="95"/>
          <ac:graphicFrameMkLst>
            <pc:docMk/>
            <pc:sldMk cId="437981451" sldId="258"/>
            <ac:graphicFrameMk id="6" creationId="{066EE3AD-7AAE-48C6-9240-44B25E0B73CD}"/>
          </ac:graphicFrameMkLst>
        </pc:graphicFrameChg>
      </pc:sldChg>
      <pc:sldChg chg="addSp delSp modSp add mod setBg setClrOvrMap delDesignElem">
        <pc:chgData name="Stefan Stranger" userId="b5162b30-a483-47e3-bb1d-cae700d78842" providerId="ADAL" clId="{44125B58-AE4A-4F25-8278-24EC1EC68CED}" dt="2019-04-29T15:33:02.752" v="58" actId="1076"/>
        <pc:sldMkLst>
          <pc:docMk/>
          <pc:sldMk cId="1740134344" sldId="259"/>
        </pc:sldMkLst>
        <pc:spChg chg="mod">
          <ac:chgData name="Stefan Stranger" userId="b5162b30-a483-47e3-bb1d-cae700d78842" providerId="ADAL" clId="{44125B58-AE4A-4F25-8278-24EC1EC68CED}" dt="2019-04-29T15:29:22.418" v="41" actId="26606"/>
          <ac:spMkLst>
            <pc:docMk/>
            <pc:sldMk cId="1740134344" sldId="259"/>
            <ac:spMk id="2" creationId="{4A366D1B-F879-4FBD-94E9-EEFE1EFC6BC3}"/>
          </ac:spMkLst>
        </pc:spChg>
        <pc:spChg chg="mod ord">
          <ac:chgData name="Stefan Stranger" userId="b5162b30-a483-47e3-bb1d-cae700d78842" providerId="ADAL" clId="{44125B58-AE4A-4F25-8278-24EC1EC68CED}" dt="2019-04-29T15:31:22.716" v="50" actId="207"/>
          <ac:spMkLst>
            <pc:docMk/>
            <pc:sldMk cId="1740134344" sldId="259"/>
            <ac:spMk id="3" creationId="{CA6A3B7B-BF6C-4902-818A-EAF6C983C3BC}"/>
          </ac:spMkLst>
        </pc:spChg>
        <pc:spChg chg="del mod">
          <ac:chgData name="Stefan Stranger" userId="b5162b30-a483-47e3-bb1d-cae700d78842" providerId="ADAL" clId="{44125B58-AE4A-4F25-8278-24EC1EC68CED}" dt="2019-04-29T15:32:01.362" v="51" actId="478"/>
          <ac:spMkLst>
            <pc:docMk/>
            <pc:sldMk cId="1740134344" sldId="259"/>
            <ac:spMk id="4" creationId="{E79C6B5D-9747-4138-9509-27D420E1CCD6}"/>
          </ac:spMkLst>
        </pc:spChg>
        <pc:spChg chg="mod ord">
          <ac:chgData name="Stefan Stranger" userId="b5162b30-a483-47e3-bb1d-cae700d78842" providerId="ADAL" clId="{44125B58-AE4A-4F25-8278-24EC1EC68CED}" dt="2019-04-29T15:32:49.199" v="57" actId="1076"/>
          <ac:spMkLst>
            <pc:docMk/>
            <pc:sldMk cId="1740134344" sldId="259"/>
            <ac:spMk id="5" creationId="{BD0E5FD4-58A9-4205-BB2D-6C8424A95A94}"/>
          </ac:spMkLst>
        </pc:spChg>
        <pc:spChg chg="add del">
          <ac:chgData name="Stefan Stranger" userId="b5162b30-a483-47e3-bb1d-cae700d78842" providerId="ADAL" clId="{44125B58-AE4A-4F25-8278-24EC1EC68CED}" dt="2019-04-29T15:30:23.402" v="44"/>
          <ac:spMkLst>
            <pc:docMk/>
            <pc:sldMk cId="1740134344" sldId="259"/>
            <ac:spMk id="21" creationId="{54A709FC-1ADC-45CD-856D-3B1A50C58388}"/>
          </ac:spMkLst>
        </pc:spChg>
        <pc:spChg chg="add del">
          <ac:chgData name="Stefan Stranger" userId="b5162b30-a483-47e3-bb1d-cae700d78842" providerId="ADAL" clId="{44125B58-AE4A-4F25-8278-24EC1EC68CED}" dt="2019-04-29T15:30:23.402" v="44"/>
          <ac:spMkLst>
            <pc:docMk/>
            <pc:sldMk cId="1740134344" sldId="259"/>
            <ac:spMk id="23" creationId="{AE67272E-0E66-4396-9C0C-4E154CCE2052}"/>
          </ac:spMkLst>
        </pc:spChg>
        <pc:spChg chg="add del">
          <ac:chgData name="Stefan Stranger" userId="b5162b30-a483-47e3-bb1d-cae700d78842" providerId="ADAL" clId="{44125B58-AE4A-4F25-8278-24EC1EC68CED}" dt="2019-04-29T15:30:23.402" v="44"/>
          <ac:spMkLst>
            <pc:docMk/>
            <pc:sldMk cId="1740134344" sldId="259"/>
            <ac:spMk id="25" creationId="{BCB8E572-32F0-4C78-B268-2702C859FDB6}"/>
          </ac:spMkLst>
        </pc:spChg>
        <pc:spChg chg="add del">
          <ac:chgData name="Stefan Stranger" userId="b5162b30-a483-47e3-bb1d-cae700d78842" providerId="ADAL" clId="{44125B58-AE4A-4F25-8278-24EC1EC68CED}" dt="2019-04-29T15:30:23.402" v="44"/>
          <ac:spMkLst>
            <pc:docMk/>
            <pc:sldMk cId="1740134344" sldId="259"/>
            <ac:spMk id="27" creationId="{BFC6224A-7B8A-4699-99DC-A6C9CD6171C4}"/>
          </ac:spMkLst>
        </pc:spChg>
        <pc:spChg chg="add del">
          <ac:chgData name="Stefan Stranger" userId="b5162b30-a483-47e3-bb1d-cae700d78842" providerId="ADAL" clId="{44125B58-AE4A-4F25-8278-24EC1EC68CED}" dt="2019-04-29T15:30:23.402" v="44"/>
          <ac:spMkLst>
            <pc:docMk/>
            <pc:sldMk cId="1740134344" sldId="259"/>
            <ac:spMk id="29" creationId="{0611C424-EB44-492D-9C48-78BB0D5DC97F}"/>
          </ac:spMkLst>
        </pc:spChg>
        <pc:spChg chg="add del">
          <ac:chgData name="Stefan Stranger" userId="b5162b30-a483-47e3-bb1d-cae700d78842" providerId="ADAL" clId="{44125B58-AE4A-4F25-8278-24EC1EC68CED}" dt="2019-04-29T15:30:23.402" v="44"/>
          <ac:spMkLst>
            <pc:docMk/>
            <pc:sldMk cId="1740134344" sldId="259"/>
            <ac:spMk id="31" creationId="{59156A24-128C-4054-AAFF-F8CA5BA0E79C}"/>
          </ac:spMkLst>
        </pc:spChg>
        <pc:spChg chg="del">
          <ac:chgData name="Stefan Stranger" userId="b5162b30-a483-47e3-bb1d-cae700d78842" providerId="ADAL" clId="{44125B58-AE4A-4F25-8278-24EC1EC68CED}" dt="2019-04-29T15:27:51.230" v="37"/>
          <ac:spMkLst>
            <pc:docMk/>
            <pc:sldMk cId="1740134344" sldId="259"/>
            <ac:spMk id="32" creationId="{54A709FC-1ADC-45CD-856D-3B1A50C58388}"/>
          </ac:spMkLst>
        </pc:spChg>
        <pc:spChg chg="add del">
          <ac:chgData name="Stefan Stranger" userId="b5162b30-a483-47e3-bb1d-cae700d78842" providerId="ADAL" clId="{44125B58-AE4A-4F25-8278-24EC1EC68CED}" dt="2019-04-29T15:30:23.402" v="44"/>
          <ac:spMkLst>
            <pc:docMk/>
            <pc:sldMk cId="1740134344" sldId="259"/>
            <ac:spMk id="33" creationId="{646E8F12-06B4-4D6B-866C-1743B253C8CE}"/>
          </ac:spMkLst>
        </pc:spChg>
        <pc:spChg chg="del">
          <ac:chgData name="Stefan Stranger" userId="b5162b30-a483-47e3-bb1d-cae700d78842" providerId="ADAL" clId="{44125B58-AE4A-4F25-8278-24EC1EC68CED}" dt="2019-04-29T15:27:51.230" v="37"/>
          <ac:spMkLst>
            <pc:docMk/>
            <pc:sldMk cId="1740134344" sldId="259"/>
            <ac:spMk id="34" creationId="{AE67272E-0E66-4396-9C0C-4E154CCE2052}"/>
          </ac:spMkLst>
        </pc:spChg>
        <pc:spChg chg="add del">
          <ac:chgData name="Stefan Stranger" userId="b5162b30-a483-47e3-bb1d-cae700d78842" providerId="ADAL" clId="{44125B58-AE4A-4F25-8278-24EC1EC68CED}" dt="2019-04-29T15:30:23.402" v="44"/>
          <ac:spMkLst>
            <pc:docMk/>
            <pc:sldMk cId="1740134344" sldId="259"/>
            <ac:spMk id="35" creationId="{3CC324B9-DFFF-42F1-8D81-AAD42554BDA0}"/>
          </ac:spMkLst>
        </pc:spChg>
        <pc:spChg chg="del">
          <ac:chgData name="Stefan Stranger" userId="b5162b30-a483-47e3-bb1d-cae700d78842" providerId="ADAL" clId="{44125B58-AE4A-4F25-8278-24EC1EC68CED}" dt="2019-04-29T15:27:51.230" v="37"/>
          <ac:spMkLst>
            <pc:docMk/>
            <pc:sldMk cId="1740134344" sldId="259"/>
            <ac:spMk id="36" creationId="{BCB8E572-32F0-4C78-B268-2702C859FDB6}"/>
          </ac:spMkLst>
        </pc:spChg>
        <pc:spChg chg="del">
          <ac:chgData name="Stefan Stranger" userId="b5162b30-a483-47e3-bb1d-cae700d78842" providerId="ADAL" clId="{44125B58-AE4A-4F25-8278-24EC1EC68CED}" dt="2019-04-29T15:27:51.230" v="37"/>
          <ac:spMkLst>
            <pc:docMk/>
            <pc:sldMk cId="1740134344" sldId="259"/>
            <ac:spMk id="38" creationId="{BFC6224A-7B8A-4699-99DC-A6C9CD6171C4}"/>
          </ac:spMkLst>
        </pc:spChg>
        <pc:spChg chg="del">
          <ac:chgData name="Stefan Stranger" userId="b5162b30-a483-47e3-bb1d-cae700d78842" providerId="ADAL" clId="{44125B58-AE4A-4F25-8278-24EC1EC68CED}" dt="2019-04-29T15:27:51.230" v="37"/>
          <ac:spMkLst>
            <pc:docMk/>
            <pc:sldMk cId="1740134344" sldId="259"/>
            <ac:spMk id="40" creationId="{0611C424-EB44-492D-9C48-78BB0D5DC97F}"/>
          </ac:spMkLst>
        </pc:spChg>
        <pc:spChg chg="del">
          <ac:chgData name="Stefan Stranger" userId="b5162b30-a483-47e3-bb1d-cae700d78842" providerId="ADAL" clId="{44125B58-AE4A-4F25-8278-24EC1EC68CED}" dt="2019-04-29T15:27:51.230" v="37"/>
          <ac:spMkLst>
            <pc:docMk/>
            <pc:sldMk cId="1740134344" sldId="259"/>
            <ac:spMk id="42" creationId="{59156A24-128C-4054-AAFF-F8CA5BA0E79C}"/>
          </ac:spMkLst>
        </pc:spChg>
        <pc:spChg chg="del">
          <ac:chgData name="Stefan Stranger" userId="b5162b30-a483-47e3-bb1d-cae700d78842" providerId="ADAL" clId="{44125B58-AE4A-4F25-8278-24EC1EC68CED}" dt="2019-04-29T15:27:51.230" v="37"/>
          <ac:spMkLst>
            <pc:docMk/>
            <pc:sldMk cId="1740134344" sldId="259"/>
            <ac:spMk id="44" creationId="{646E8F12-06B4-4D6B-866C-1743B253C8CE}"/>
          </ac:spMkLst>
        </pc:spChg>
        <pc:spChg chg="del">
          <ac:chgData name="Stefan Stranger" userId="b5162b30-a483-47e3-bb1d-cae700d78842" providerId="ADAL" clId="{44125B58-AE4A-4F25-8278-24EC1EC68CED}" dt="2019-04-29T15:27:51.230" v="37"/>
          <ac:spMkLst>
            <pc:docMk/>
            <pc:sldMk cId="1740134344" sldId="259"/>
            <ac:spMk id="46" creationId="{3CC324B9-DFFF-42F1-8D81-AAD42554BDA0}"/>
          </ac:spMkLst>
        </pc:spChg>
        <pc:picChg chg="mod">
          <ac:chgData name="Stefan Stranger" userId="b5162b30-a483-47e3-bb1d-cae700d78842" providerId="ADAL" clId="{44125B58-AE4A-4F25-8278-24EC1EC68CED}" dt="2019-04-29T15:29:22.418" v="41" actId="26606"/>
          <ac:picMkLst>
            <pc:docMk/>
            <pc:sldMk cId="1740134344" sldId="259"/>
            <ac:picMk id="7" creationId="{F7EF4ED6-EB6B-4818-9554-D53172ADC20B}"/>
          </ac:picMkLst>
        </pc:picChg>
        <pc:picChg chg="mod ord">
          <ac:chgData name="Stefan Stranger" userId="b5162b30-a483-47e3-bb1d-cae700d78842" providerId="ADAL" clId="{44125B58-AE4A-4F25-8278-24EC1EC68CED}" dt="2019-04-29T15:29:22.418" v="41" actId="26606"/>
          <ac:picMkLst>
            <pc:docMk/>
            <pc:sldMk cId="1740134344" sldId="259"/>
            <ac:picMk id="12" creationId="{678F1AE8-41C9-4665-8B85-3467C4C4028A}"/>
          </ac:picMkLst>
        </pc:picChg>
        <pc:picChg chg="mod ord">
          <ac:chgData name="Stefan Stranger" userId="b5162b30-a483-47e3-bb1d-cae700d78842" providerId="ADAL" clId="{44125B58-AE4A-4F25-8278-24EC1EC68CED}" dt="2019-04-29T15:33:02.752" v="58" actId="1076"/>
          <ac:picMkLst>
            <pc:docMk/>
            <pc:sldMk cId="1740134344" sldId="259"/>
            <ac:picMk id="15" creationId="{D702A200-062B-419E-8F09-31101041B444}"/>
          </ac:picMkLst>
        </pc:picChg>
        <pc:picChg chg="mod">
          <ac:chgData name="Stefan Stranger" userId="b5162b30-a483-47e3-bb1d-cae700d78842" providerId="ADAL" clId="{44125B58-AE4A-4F25-8278-24EC1EC68CED}" dt="2019-04-29T15:29:22.418" v="41" actId="26606"/>
          <ac:picMkLst>
            <pc:docMk/>
            <pc:sldMk cId="1740134344" sldId="259"/>
            <ac:picMk id="16" creationId="{EB2847EB-0EB5-407A-B9A4-AE74FEAFD1FB}"/>
          </ac:picMkLst>
        </pc:picChg>
      </pc:sldChg>
      <pc:sldChg chg="delSp modSp add setBg delDesignElem">
        <pc:chgData name="Stefan Stranger" userId="b5162b30-a483-47e3-bb1d-cae700d78842" providerId="ADAL" clId="{44125B58-AE4A-4F25-8278-24EC1EC68CED}" dt="2019-05-17T12:22:26.163" v="1758" actId="20577"/>
        <pc:sldMkLst>
          <pc:docMk/>
          <pc:sldMk cId="2996294144" sldId="260"/>
        </pc:sldMkLst>
        <pc:spChg chg="mod">
          <ac:chgData name="Stefan Stranger" userId="b5162b30-a483-47e3-bb1d-cae700d78842" providerId="ADAL" clId="{44125B58-AE4A-4F25-8278-24EC1EC68CED}" dt="2019-05-17T07:54:30.541" v="1381" actId="20577"/>
          <ac:spMkLst>
            <pc:docMk/>
            <pc:sldMk cId="2996294144" sldId="260"/>
            <ac:spMk id="2" creationId="{EEC0501D-3320-43FA-87FE-E15C6B249219}"/>
          </ac:spMkLst>
        </pc:spChg>
        <pc:spChg chg="mod">
          <ac:chgData name="Stefan Stranger" userId="b5162b30-a483-47e3-bb1d-cae700d78842" providerId="ADAL" clId="{44125B58-AE4A-4F25-8278-24EC1EC68CED}" dt="2019-05-17T12:22:26.163" v="1758" actId="20577"/>
          <ac:spMkLst>
            <pc:docMk/>
            <pc:sldMk cId="2996294144" sldId="260"/>
            <ac:spMk id="3" creationId="{0CBEE5E8-895E-4222-8998-D6ABAAAD4587}"/>
          </ac:spMkLst>
        </pc:spChg>
        <pc:spChg chg="del">
          <ac:chgData name="Stefan Stranger" userId="b5162b30-a483-47e3-bb1d-cae700d78842" providerId="ADAL" clId="{44125B58-AE4A-4F25-8278-24EC1EC68CED}" dt="2019-04-29T16:34:57.071" v="82"/>
          <ac:spMkLst>
            <pc:docMk/>
            <pc:sldMk cId="2996294144" sldId="260"/>
            <ac:spMk id="10" creationId="{2C6A2225-94AF-4BC4-98F4-77746E7B10A9}"/>
          </ac:spMkLst>
        </pc:spChg>
        <pc:spChg chg="del">
          <ac:chgData name="Stefan Stranger" userId="b5162b30-a483-47e3-bb1d-cae700d78842" providerId="ADAL" clId="{44125B58-AE4A-4F25-8278-24EC1EC68CED}" dt="2019-04-29T16:34:57.071" v="82"/>
          <ac:spMkLst>
            <pc:docMk/>
            <pc:sldMk cId="2996294144" sldId="260"/>
            <ac:spMk id="12" creationId="{648F5915-2CE1-4F74-88C5-D4366893D2DF}"/>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17T07:52:26.540" v="1190"/>
        <pc:sldMkLst>
          <pc:docMk/>
          <pc:sldMk cId="2477734225" sldId="268"/>
        </pc:sldMkLst>
      </pc:sldChg>
      <pc:sldChg chg="modTransition">
        <pc:chgData name="Stefan Stranger" userId="b5162b30-a483-47e3-bb1d-cae700d78842" providerId="ADAL" clId="{44125B58-AE4A-4F25-8278-24EC1EC68CED}" dt="2019-05-04T13:14:38.380" v="1152"/>
        <pc:sldMkLst>
          <pc:docMk/>
          <pc:sldMk cId="3434434018" sldId="278"/>
        </pc:sldMkLst>
      </pc:sldChg>
      <pc:sldChg chg="add">
        <pc:chgData name="Stefan Stranger" userId="b5162b30-a483-47e3-bb1d-cae700d78842" providerId="ADAL" clId="{44125B58-AE4A-4F25-8278-24EC1EC68CED}" dt="2019-04-29T15:25:24.542" v="29"/>
        <pc:sldMkLst>
          <pc:docMk/>
          <pc:sldMk cId="2308210843" sldId="280"/>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addSp delSp modSp add mod setBg setClrOvrMap delDesignElem">
        <pc:chgData name="Stefan Stranger" userId="b5162b30-a483-47e3-bb1d-cae700d78842" providerId="ADAL" clId="{44125B58-AE4A-4F25-8278-24EC1EC68CED}" dt="2019-05-04T09:53:54.968" v="160" actId="6549"/>
        <pc:sldMkLst>
          <pc:docMk/>
          <pc:sldMk cId="4201649643" sldId="282"/>
        </pc:sldMkLst>
        <pc:spChg chg="mod">
          <ac:chgData name="Stefan Stranger" userId="b5162b30-a483-47e3-bb1d-cae700d78842" providerId="ADAL" clId="{44125B58-AE4A-4F25-8278-24EC1EC68CED}" dt="2019-04-29T15:34:31.334" v="67" actId="1076"/>
          <ac:spMkLst>
            <pc:docMk/>
            <pc:sldMk cId="4201649643" sldId="282"/>
            <ac:spMk id="2" creationId="{A6B92E3E-B314-49EC-8BE0-7433B4A231CD}"/>
          </ac:spMkLst>
        </pc:spChg>
        <pc:spChg chg="mod">
          <ac:chgData name="Stefan Stranger" userId="b5162b30-a483-47e3-bb1d-cae700d78842" providerId="ADAL" clId="{44125B58-AE4A-4F25-8278-24EC1EC68CED}" dt="2019-05-04T09:53:54.968" v="160" actId="6549"/>
          <ac:spMkLst>
            <pc:docMk/>
            <pc:sldMk cId="4201649643" sldId="282"/>
            <ac:spMk id="3" creationId="{651E3495-1837-4D26-880D-467BC1AD0D40}"/>
          </ac:spMkLst>
        </pc:spChg>
        <pc:spChg chg="add">
          <ac:chgData name="Stefan Stranger" userId="b5162b30-a483-47e3-bb1d-cae700d78842" providerId="ADAL" clId="{44125B58-AE4A-4F25-8278-24EC1EC68CED}" dt="2019-04-29T15:34:06.359" v="65" actId="26606"/>
          <ac:spMkLst>
            <pc:docMk/>
            <pc:sldMk cId="4201649643" sldId="282"/>
            <ac:spMk id="10" creationId="{2C6A2225-94AF-4BC4-98F4-77746E7B10A9}"/>
          </ac:spMkLst>
        </pc:spChg>
        <pc:spChg chg="add">
          <ac:chgData name="Stefan Stranger" userId="b5162b30-a483-47e3-bb1d-cae700d78842" providerId="ADAL" clId="{44125B58-AE4A-4F25-8278-24EC1EC68CED}" dt="2019-04-29T15:34:06.359" v="65" actId="26606"/>
          <ac:spMkLst>
            <pc:docMk/>
            <pc:sldMk cId="4201649643" sldId="282"/>
            <ac:spMk id="12" creationId="{46EA0402-5843-4D53-BF9C-BE7205812062}"/>
          </ac:spMkLst>
        </pc:spChg>
        <pc:spChg chg="add">
          <ac:chgData name="Stefan Stranger" userId="b5162b30-a483-47e3-bb1d-cae700d78842" providerId="ADAL" clId="{44125B58-AE4A-4F25-8278-24EC1EC68CED}" dt="2019-04-29T15:34:06.359" v="65" actId="26606"/>
          <ac:spMkLst>
            <pc:docMk/>
            <pc:sldMk cId="4201649643" sldId="282"/>
            <ac:spMk id="14" creationId="{648F5915-2CE1-4F74-88C5-D4366893D2DF}"/>
          </ac:spMkLst>
        </pc:spChg>
        <pc:spChg chg="del">
          <ac:chgData name="Stefan Stranger" userId="b5162b30-a483-47e3-bb1d-cae700d78842" providerId="ADAL" clId="{44125B58-AE4A-4F25-8278-24EC1EC68CED}" dt="2019-04-29T15:33:17.177" v="60"/>
          <ac:spMkLst>
            <pc:docMk/>
            <pc:sldMk cId="4201649643" sldId="282"/>
            <ac:spMk id="15" creationId="{2C6A2225-94AF-4BC4-98F4-77746E7B10A9}"/>
          </ac:spMkLst>
        </pc:spChg>
        <pc:spChg chg="add">
          <ac:chgData name="Stefan Stranger" userId="b5162b30-a483-47e3-bb1d-cae700d78842" providerId="ADAL" clId="{44125B58-AE4A-4F25-8278-24EC1EC68CED}" dt="2019-04-29T15:34:06.359" v="65" actId="26606"/>
          <ac:spMkLst>
            <pc:docMk/>
            <pc:sldMk cId="4201649643" sldId="282"/>
            <ac:spMk id="16" creationId="{91B43EC4-7D6F-44CA-82DD-103883D2366B}"/>
          </ac:spMkLst>
        </pc:spChg>
        <pc:spChg chg="del">
          <ac:chgData name="Stefan Stranger" userId="b5162b30-a483-47e3-bb1d-cae700d78842" providerId="ADAL" clId="{44125B58-AE4A-4F25-8278-24EC1EC68CED}" dt="2019-04-29T15:33:17.177" v="60"/>
          <ac:spMkLst>
            <pc:docMk/>
            <pc:sldMk cId="4201649643" sldId="282"/>
            <ac:spMk id="17" creationId="{46EA0402-5843-4D53-BF9C-BE7205812062}"/>
          </ac:spMkLst>
        </pc:spChg>
        <pc:spChg chg="del">
          <ac:chgData name="Stefan Stranger" userId="b5162b30-a483-47e3-bb1d-cae700d78842" providerId="ADAL" clId="{44125B58-AE4A-4F25-8278-24EC1EC68CED}" dt="2019-04-29T15:33:17.177" v="60"/>
          <ac:spMkLst>
            <pc:docMk/>
            <pc:sldMk cId="4201649643" sldId="282"/>
            <ac:spMk id="19" creationId="{648F5915-2CE1-4F74-88C5-D4366893D2DF}"/>
          </ac:spMkLst>
        </pc:spChg>
        <pc:spChg chg="del">
          <ac:chgData name="Stefan Stranger" userId="b5162b30-a483-47e3-bb1d-cae700d78842" providerId="ADAL" clId="{44125B58-AE4A-4F25-8278-24EC1EC68CED}" dt="2019-04-29T15:33:17.177" v="60"/>
          <ac:spMkLst>
            <pc:docMk/>
            <pc:sldMk cId="4201649643" sldId="282"/>
            <ac:spMk id="21" creationId="{91B43EC4-7D6F-44CA-82DD-103883D2366B}"/>
          </ac:spMkLst>
        </pc:spChg>
      </pc:sldChg>
      <pc:sldChg chg="delSp modSp add setBg delDesignElem">
        <pc:chgData name="Stefan Stranger" userId="b5162b30-a483-47e3-bb1d-cae700d78842" providerId="ADAL" clId="{44125B58-AE4A-4F25-8278-24EC1EC68CED}" dt="2019-04-29T16:33:56.337" v="80" actId="207"/>
        <pc:sldMkLst>
          <pc:docMk/>
          <pc:sldMk cId="3204973206" sldId="283"/>
        </pc:sldMkLst>
        <pc:spChg chg="mod">
          <ac:chgData name="Stefan Stranger" userId="b5162b30-a483-47e3-bb1d-cae700d78842" providerId="ADAL" clId="{44125B58-AE4A-4F25-8278-24EC1EC68CED}" dt="2019-04-29T16:33:56.337" v="80" actId="207"/>
          <ac:spMkLst>
            <pc:docMk/>
            <pc:sldMk cId="3204973206" sldId="283"/>
            <ac:spMk id="2" creationId="{E320A9F9-B09B-40B5-9B4A-AD82D1040C1A}"/>
          </ac:spMkLst>
        </pc:spChg>
        <pc:spChg chg="del">
          <ac:chgData name="Stefan Stranger" userId="b5162b30-a483-47e3-bb1d-cae700d78842" providerId="ADAL" clId="{44125B58-AE4A-4F25-8278-24EC1EC68CED}" dt="2019-04-29T16:33:09.931" v="79"/>
          <ac:spMkLst>
            <pc:docMk/>
            <pc:sldMk cId="3204973206" sldId="283"/>
            <ac:spMk id="9" creationId="{6753252F-4873-4F63-801D-CC719279A7D5}"/>
          </ac:spMkLst>
        </pc:spChg>
        <pc:spChg chg="del">
          <ac:chgData name="Stefan Stranger" userId="b5162b30-a483-47e3-bb1d-cae700d78842" providerId="ADAL" clId="{44125B58-AE4A-4F25-8278-24EC1EC68CED}" dt="2019-04-29T16:33:09.931" v="79"/>
          <ac:spMkLst>
            <pc:docMk/>
            <pc:sldMk cId="3204973206" sldId="283"/>
            <ac:spMk id="11" creationId="{047C8CCB-F95D-4249-92DD-651249D3535A}"/>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Chg chg="addSp delSp modSp add">
        <pc:chgData name="Stefan Stranger" userId="b5162b30-a483-47e3-bb1d-cae700d78842" providerId="ADAL" clId="{44125B58-AE4A-4F25-8278-24EC1EC68CED}" dt="2019-05-04T10:31:02.170" v="239" actId="20577"/>
        <pc:sldMkLst>
          <pc:docMk/>
          <pc:sldMk cId="2707232331" sldId="285"/>
        </pc:sldMkLst>
        <pc:spChg chg="mod">
          <ac:chgData name="Stefan Stranger" userId="b5162b30-a483-47e3-bb1d-cae700d78842" providerId="ADAL" clId="{44125B58-AE4A-4F25-8278-24EC1EC68CED}" dt="2019-05-04T10:31:02.170" v="239" actId="20577"/>
          <ac:spMkLst>
            <pc:docMk/>
            <pc:sldMk cId="2707232331" sldId="285"/>
            <ac:spMk id="2" creationId="{D22ED030-CB0A-4ADA-8A42-1C833A76F8FF}"/>
          </ac:spMkLst>
        </pc:spChg>
        <pc:spChg chg="del">
          <ac:chgData name="Stefan Stranger" userId="b5162b30-a483-47e3-bb1d-cae700d78842" providerId="ADAL" clId="{44125B58-AE4A-4F25-8278-24EC1EC68CED}" dt="2019-05-04T10:29:47.857" v="225"/>
          <ac:spMkLst>
            <pc:docMk/>
            <pc:sldMk cId="2707232331" sldId="285"/>
            <ac:spMk id="3" creationId="{5EC42C60-0547-4EED-835E-92BBA4712E65}"/>
          </ac:spMkLst>
        </pc:spChg>
        <pc:picChg chg="add mod">
          <ac:chgData name="Stefan Stranger" userId="b5162b30-a483-47e3-bb1d-cae700d78842" providerId="ADAL" clId="{44125B58-AE4A-4F25-8278-24EC1EC68CED}" dt="2019-05-04T10:30:09.901" v="226" actId="1076"/>
          <ac:picMkLst>
            <pc:docMk/>
            <pc:sldMk cId="2707232331" sldId="285"/>
            <ac:picMk id="5" creationId="{F7BDD4D2-2755-47C7-BFD0-EB1D0A676828}"/>
          </ac:picMkLst>
        </pc:picChg>
      </pc:sldChg>
      <pc:sldChg chg="modSp add">
        <pc:chgData name="Stefan Stranger" userId="b5162b30-a483-47e3-bb1d-cae700d78842" providerId="ADAL" clId="{44125B58-AE4A-4F25-8278-24EC1EC68CED}" dt="2019-05-24T11:40:18.017" v="1969" actId="20577"/>
        <pc:sldMkLst>
          <pc:docMk/>
          <pc:sldMk cId="3066035316" sldId="286"/>
        </pc:sldMkLst>
        <pc:spChg chg="mod">
          <ac:chgData name="Stefan Stranger" userId="b5162b30-a483-47e3-bb1d-cae700d78842" providerId="ADAL" clId="{44125B58-AE4A-4F25-8278-24EC1EC68CED}" dt="2019-05-04T12:09:29.465" v="252" actId="27636"/>
          <ac:spMkLst>
            <pc:docMk/>
            <pc:sldMk cId="3066035316" sldId="286"/>
            <ac:spMk id="2" creationId="{740E5CD6-0D1B-46CF-94B0-6EA750014C5A}"/>
          </ac:spMkLst>
        </pc:spChg>
        <pc:spChg chg="mod">
          <ac:chgData name="Stefan Stranger" userId="b5162b30-a483-47e3-bb1d-cae700d78842" providerId="ADAL" clId="{44125B58-AE4A-4F25-8278-24EC1EC68CED}" dt="2019-05-24T11:40:18.017" v="1969" actId="20577"/>
          <ac:spMkLst>
            <pc:docMk/>
            <pc:sldMk cId="3066035316" sldId="286"/>
            <ac:spMk id="3" creationId="{C5F75946-5E6E-4720-B2CF-AE00ECC428D6}"/>
          </ac:spMkLst>
        </pc:spChg>
      </pc:sldChg>
      <pc:sldChg chg="delSp modSp add delAnim">
        <pc:chgData name="Stefan Stranger" userId="b5162b30-a483-47e3-bb1d-cae700d78842" providerId="ADAL" clId="{44125B58-AE4A-4F25-8278-24EC1EC68CED}" dt="2019-05-04T12:19:43.513" v="722" actId="20577"/>
        <pc:sldMkLst>
          <pc:docMk/>
          <pc:sldMk cId="2003946356" sldId="287"/>
        </pc:sldMkLst>
        <pc:spChg chg="del">
          <ac:chgData name="Stefan Stranger" userId="b5162b30-a483-47e3-bb1d-cae700d78842" providerId="ADAL" clId="{44125B58-AE4A-4F25-8278-24EC1EC68CED}" dt="2019-05-04T12:18:43.633" v="542" actId="478"/>
          <ac:spMkLst>
            <pc:docMk/>
            <pc:sldMk cId="2003946356" sldId="287"/>
            <ac:spMk id="9" creationId="{6913A9E9-EBD7-4B35-AE16-502EF785BCB4}"/>
          </ac:spMkLst>
        </pc:spChg>
        <pc:graphicFrameChg chg="mod">
          <ac:chgData name="Stefan Stranger" userId="b5162b30-a483-47e3-bb1d-cae700d78842" providerId="ADAL" clId="{44125B58-AE4A-4F25-8278-24EC1EC68CED}" dt="2019-05-04T12:19:43.513" v="722" actId="20577"/>
          <ac:graphicFrameMkLst>
            <pc:docMk/>
            <pc:sldMk cId="2003946356" sldId="287"/>
            <ac:graphicFrameMk id="6" creationId="{066EE3AD-7AAE-48C6-9240-44B25E0B73CD}"/>
          </ac:graphicFrameMkLst>
        </pc:graphicFrameChg>
      </pc:sldChg>
      <pc:sldChg chg="modSp add">
        <pc:chgData name="Stefan Stranger" userId="b5162b30-a483-47e3-bb1d-cae700d78842" providerId="ADAL" clId="{44125B58-AE4A-4F25-8278-24EC1EC68CED}" dt="2019-05-17T07:54:39.758" v="1389" actId="20577"/>
        <pc:sldMkLst>
          <pc:docMk/>
          <pc:sldMk cId="2402956943" sldId="288"/>
        </pc:sldMkLst>
        <pc:spChg chg="mod">
          <ac:chgData name="Stefan Stranger" userId="b5162b30-a483-47e3-bb1d-cae700d78842" providerId="ADAL" clId="{44125B58-AE4A-4F25-8278-24EC1EC68CED}" dt="2019-05-17T07:54:39.758" v="1389" actId="20577"/>
          <ac:spMkLst>
            <pc:docMk/>
            <pc:sldMk cId="2402956943" sldId="288"/>
            <ac:spMk id="9" creationId="{0B81FE05-8089-40D5-840E-72D2BC42A676}"/>
          </ac:spMkLst>
        </pc:spChg>
      </pc:sldChg>
      <pc:sldChg chg="modSp add">
        <pc:chgData name="Stefan Stranger" userId="b5162b30-a483-47e3-bb1d-cae700d78842" providerId="ADAL" clId="{44125B58-AE4A-4F25-8278-24EC1EC68CED}" dt="2019-05-17T12:21:34.632" v="1755" actId="20577"/>
        <pc:sldMkLst>
          <pc:docMk/>
          <pc:sldMk cId="3851752605" sldId="289"/>
        </pc:sldMkLst>
        <pc:spChg chg="mod">
          <ac:chgData name="Stefan Stranger" userId="b5162b30-a483-47e3-bb1d-cae700d78842" providerId="ADAL" clId="{44125B58-AE4A-4F25-8278-24EC1EC68CED}" dt="2019-05-17T12:19:30.861" v="1463" actId="20577"/>
          <ac:spMkLst>
            <pc:docMk/>
            <pc:sldMk cId="3851752605" sldId="289"/>
            <ac:spMk id="2" creationId="{B514C884-AFE2-49F1-AEAC-E0DA5C2610F0}"/>
          </ac:spMkLst>
        </pc:spChg>
        <pc:spChg chg="mod">
          <ac:chgData name="Stefan Stranger" userId="b5162b30-a483-47e3-bb1d-cae700d78842" providerId="ADAL" clId="{44125B58-AE4A-4F25-8278-24EC1EC68CED}" dt="2019-05-17T12:21:34.632" v="1755" actId="20577"/>
          <ac:spMkLst>
            <pc:docMk/>
            <pc:sldMk cId="3851752605" sldId="289"/>
            <ac:spMk id="3" creationId="{36E646C7-3217-4505-B768-36FE820035D2}"/>
          </ac:spMkLst>
        </pc:spChg>
      </pc:sldChg>
      <pc:sldChg chg="modSp add">
        <pc:chgData name="Stefan Stranger" userId="b5162b30-a483-47e3-bb1d-cae700d78842" providerId="ADAL" clId="{44125B58-AE4A-4F25-8278-24EC1EC68CED}" dt="2019-05-24T11:34:37.229" v="1850"/>
        <pc:sldMkLst>
          <pc:docMk/>
          <pc:sldMk cId="3796957605" sldId="290"/>
        </pc:sldMkLst>
        <pc:spChg chg="mod">
          <ac:chgData name="Stefan Stranger" userId="b5162b30-a483-47e3-bb1d-cae700d78842" providerId="ADAL" clId="{44125B58-AE4A-4F25-8278-24EC1EC68CED}" dt="2019-05-24T11:34:37.229" v="1850"/>
          <ac:spMkLst>
            <pc:docMk/>
            <pc:sldMk cId="3796957605" sldId="290"/>
            <ac:spMk id="4" creationId="{1BF78C52-77F8-4109-8CDE-7F92C6B3980E}"/>
          </ac:spMkLst>
        </pc:spChg>
      </pc:sldChg>
      <pc:sldChg chg="addSp modSp add">
        <pc:chgData name="Stefan Stranger" userId="b5162b30-a483-47e3-bb1d-cae700d78842" providerId="ADAL" clId="{44125B58-AE4A-4F25-8278-24EC1EC68CED}" dt="2019-05-24T11:43:53.013" v="1973" actId="1076"/>
        <pc:sldMkLst>
          <pc:docMk/>
          <pc:sldMk cId="2608123257" sldId="291"/>
        </pc:sldMkLst>
        <pc:picChg chg="add mod">
          <ac:chgData name="Stefan Stranger" userId="b5162b30-a483-47e3-bb1d-cae700d78842" providerId="ADAL" clId="{44125B58-AE4A-4F25-8278-24EC1EC68CED}" dt="2019-05-24T11:43:53.013" v="1973" actId="1076"/>
          <ac:picMkLst>
            <pc:docMk/>
            <pc:sldMk cId="2608123257" sldId="291"/>
            <ac:picMk id="3" creationId="{69376CCF-3BCC-449B-B30B-B21ECCB4F14A}"/>
          </ac:picMkLst>
        </pc:pic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Polaris </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Cross-platform, minimalist web framework for PowerShell</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A073A482-A91F-4439-B227-1E70D21A7A55}">
      <dgm:prSet/>
      <dgm:spPr/>
      <dgm:t>
        <a:bodyPr/>
        <a:lstStyle/>
        <a:p>
          <a:r>
            <a:rPr lang="en-US" dirty="0"/>
            <a:t>(Install-Module –Name Polaris)</a:t>
          </a:r>
        </a:p>
      </dgm:t>
    </dgm:pt>
    <dgm:pt modelId="{BA24A52F-B473-4100-BF61-93CED2E78845}" type="parTrans" cxnId="{DAD62A4B-6228-4DF7-9A42-2522F29FE291}">
      <dgm:prSet/>
      <dgm:spPr/>
      <dgm:t>
        <a:bodyPr/>
        <a:lstStyle/>
        <a:p>
          <a:endParaRPr lang="en-US"/>
        </a:p>
      </dgm:t>
    </dgm:pt>
    <dgm:pt modelId="{46C2B38E-6BDD-425E-99B7-3837934373A5}" type="sibTrans" cxnId="{DAD62A4B-6228-4DF7-9A42-2522F29FE291}">
      <dgm:prSet/>
      <dgm:spPr/>
      <dgm:t>
        <a:bodyPr/>
        <a:lstStyle/>
        <a:p>
          <a:endParaRPr lang="en-US"/>
        </a:p>
      </dgm:t>
    </dgm:pt>
    <dgm:pt modelId="{0A059FA8-BF31-4BEB-AD0E-E52F5CC0BC30}">
      <dgm:prSet/>
      <dgm:spPr>
        <a:solidFill>
          <a:schemeClr val="accent1">
            <a:lumMod val="75000"/>
          </a:schemeClr>
        </a:solidFill>
      </dgm:spPr>
      <dgm:t>
        <a:bodyPr/>
        <a:lstStyle/>
        <a:p>
          <a:r>
            <a:rPr lang="en-US" dirty="0"/>
            <a:t>Universal Dashboard</a:t>
          </a:r>
        </a:p>
      </dgm:t>
    </dgm:pt>
    <dgm:pt modelId="{9498C567-7845-4C54-86D8-83C891FCCC2C}" type="parTrans" cxnId="{53B31A73-9AA1-4A02-8D7E-AB7D4E67AFEF}">
      <dgm:prSet/>
      <dgm:spPr/>
      <dgm:t>
        <a:bodyPr/>
        <a:lstStyle/>
        <a:p>
          <a:endParaRPr lang="en-US"/>
        </a:p>
      </dgm:t>
    </dgm:pt>
    <dgm:pt modelId="{8A4804D3-6F27-4C9B-BC1C-74932AB611DB}" type="sibTrans" cxnId="{53B31A73-9AA1-4A02-8D7E-AB7D4E67AFEF}">
      <dgm:prSet/>
      <dgm:spPr/>
      <dgm:t>
        <a:bodyPr/>
        <a:lstStyle/>
        <a:p>
          <a:endParaRPr lang="en-US"/>
        </a:p>
      </dgm:t>
    </dgm:pt>
    <dgm:pt modelId="{7D128211-FC35-46D5-87CD-8A173EC7192B}">
      <dgm:prSet/>
      <dgm:spPr/>
      <dgm:t>
        <a:bodyPr/>
        <a:lstStyle/>
        <a:p>
          <a:r>
            <a:rPr lang="en-US" dirty="0"/>
            <a:t>Cross-platform PowerShell module for developing and hosting web-based interactive dashboards.</a:t>
          </a:r>
        </a:p>
      </dgm:t>
    </dgm:pt>
    <dgm:pt modelId="{4AF58275-F59C-4EEA-A6C7-B6F539C623CD}" type="parTrans" cxnId="{D51343D3-20D1-449D-BB21-5683F60B02C5}">
      <dgm:prSet/>
      <dgm:spPr/>
      <dgm:t>
        <a:bodyPr/>
        <a:lstStyle/>
        <a:p>
          <a:endParaRPr lang="en-US"/>
        </a:p>
      </dgm:t>
    </dgm:pt>
    <dgm:pt modelId="{C65223C8-451C-4E31-8DEC-90A338E06643}" type="sibTrans" cxnId="{D51343D3-20D1-449D-BB21-5683F60B02C5}">
      <dgm:prSet/>
      <dgm:spPr/>
      <dgm:t>
        <a:bodyPr/>
        <a:lstStyle/>
        <a:p>
          <a:endParaRPr lang="en-US"/>
        </a:p>
      </dgm:t>
    </dgm:pt>
    <dgm:pt modelId="{C3B0F7D7-580F-4403-B94B-2D0AC4AC0A93}">
      <dgm:prSet/>
      <dgm:spPr/>
      <dgm:t>
        <a:bodyPr/>
        <a:lstStyle/>
        <a:p>
          <a:r>
            <a:rPr lang="en-US" dirty="0"/>
            <a:t>(Install-Module –Name </a:t>
          </a:r>
          <a:r>
            <a:rPr lang="en-US" dirty="0" err="1"/>
            <a:t>UniversalDashboard.Community</a:t>
          </a:r>
          <a:r>
            <a:rPr lang="en-US" dirty="0"/>
            <a:t>)</a:t>
          </a:r>
        </a:p>
      </dgm:t>
    </dgm:pt>
    <dgm:pt modelId="{48A561F2-70C6-41E1-BBE2-8B15D0018316}" type="parTrans" cxnId="{41A6E9DF-207E-4DD2-AD57-27CD6A5EEE59}">
      <dgm:prSet/>
      <dgm:spPr/>
      <dgm:t>
        <a:bodyPr/>
        <a:lstStyle/>
        <a:p>
          <a:endParaRPr lang="en-US"/>
        </a:p>
      </dgm:t>
    </dgm:pt>
    <dgm:pt modelId="{32A1EE60-2085-48AC-9D45-C542724BCF36}" type="sibTrans" cxnId="{41A6E9DF-207E-4DD2-AD57-27CD6A5EEE59}">
      <dgm:prSet/>
      <dgm:spPr/>
      <dgm:t>
        <a:bodyPr/>
        <a:lstStyle/>
        <a:p>
          <a:endParaRPr lang="en-US"/>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2">
        <dgm:presLayoutVars>
          <dgm:chMax val="0"/>
          <dgm:bulletEnabled val="1"/>
        </dgm:presLayoutVars>
      </dgm:prSet>
      <dgm:spPr/>
    </dgm:pt>
    <dgm:pt modelId="{543D868B-28C1-479B-9477-6E08A9E64332}" type="pres">
      <dgm:prSet presAssocID="{A3C3CFD2-E132-4753-869F-4A83B458B629}" presName="childText" presStyleLbl="revTx" presStyleIdx="0" presStyleCnt="2">
        <dgm:presLayoutVars>
          <dgm:bulletEnabled val="1"/>
        </dgm:presLayoutVars>
      </dgm:prSet>
      <dgm:spPr/>
    </dgm:pt>
    <dgm:pt modelId="{AF2664EB-AFCE-402C-A03E-0FBC2DEF5719}" type="pres">
      <dgm:prSet presAssocID="{0A059FA8-BF31-4BEB-AD0E-E52F5CC0BC30}" presName="parentText" presStyleLbl="node1" presStyleIdx="1" presStyleCnt="2">
        <dgm:presLayoutVars>
          <dgm:chMax val="0"/>
          <dgm:bulletEnabled val="1"/>
        </dgm:presLayoutVars>
      </dgm:prSet>
      <dgm:spPr/>
    </dgm:pt>
    <dgm:pt modelId="{BBC5E146-6709-4F23-8861-FC13FD523A7E}" type="pres">
      <dgm:prSet presAssocID="{0A059FA8-BF31-4BEB-AD0E-E52F5CC0BC30}" presName="childText" presStyleLbl="revTx" presStyleIdx="1" presStyleCnt="2">
        <dgm:presLayoutVars>
          <dgm:bulletEnabled val="1"/>
        </dgm:presLayoutVars>
      </dgm:prSet>
      <dgm:spPr/>
    </dgm:pt>
  </dgm:ptLst>
  <dgm:cxnLst>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DAD62A4B-6228-4DF7-9A42-2522F29FE291}" srcId="{A3C3CFD2-E132-4753-869F-4A83B458B629}" destId="{A073A482-A91F-4439-B227-1E70D21A7A55}" srcOrd="1" destOrd="0" parTransId="{BA24A52F-B473-4100-BF61-93CED2E78845}" sibTransId="{46C2B38E-6BDD-425E-99B7-3837934373A5}"/>
    <dgm:cxn modelId="{C576984C-2D00-47CD-8D78-77D81C1D49B7}" type="presOf" srcId="{0A059FA8-BF31-4BEB-AD0E-E52F5CC0BC30}" destId="{AF2664EB-AFCE-402C-A03E-0FBC2DEF5719}" srcOrd="0" destOrd="0" presId="urn:microsoft.com/office/officeart/2005/8/layout/vList2"/>
    <dgm:cxn modelId="{B71BE952-DDA3-4320-B69E-467FCED6B8E2}" type="presOf" srcId="{7D128211-FC35-46D5-87CD-8A173EC7192B}" destId="{BBC5E146-6709-4F23-8861-FC13FD523A7E}" srcOrd="0" destOrd="0" presId="urn:microsoft.com/office/officeart/2005/8/layout/vList2"/>
    <dgm:cxn modelId="{53B31A73-9AA1-4A02-8D7E-AB7D4E67AFEF}" srcId="{8B3C9E51-4683-46BC-BE9C-AB7B10735C19}" destId="{0A059FA8-BF31-4BEB-AD0E-E52F5CC0BC30}" srcOrd="1" destOrd="0" parTransId="{9498C567-7845-4C54-86D8-83C891FCCC2C}" sibTransId="{8A4804D3-6F27-4C9B-BC1C-74932AB611DB}"/>
    <dgm:cxn modelId="{FB27A058-B612-4DF4-9A3E-4E18C5E8BD73}" type="presOf" srcId="{8B3C9E51-4683-46BC-BE9C-AB7B10735C19}" destId="{BB7D4A0C-8229-446B-A7F8-EB9F1965BD10}" srcOrd="0" destOrd="0" presId="urn:microsoft.com/office/officeart/2005/8/layout/vList2"/>
    <dgm:cxn modelId="{0002AC7B-25AD-41D6-87E8-1A903222277B}" type="presOf" srcId="{A073A482-A91F-4439-B227-1E70D21A7A55}" destId="{543D868B-28C1-479B-9477-6E08A9E64332}" srcOrd="0" destOrd="1" presId="urn:microsoft.com/office/officeart/2005/8/layout/vList2"/>
    <dgm:cxn modelId="{B8D34293-BB66-4AD9-80CA-280EA4E1E90A}" type="presOf" srcId="{C3B0F7D7-580F-4403-B94B-2D0AC4AC0A93}" destId="{BBC5E146-6709-4F23-8861-FC13FD523A7E}" srcOrd="0" destOrd="1" presId="urn:microsoft.com/office/officeart/2005/8/layout/vList2"/>
    <dgm:cxn modelId="{D51343D3-20D1-449D-BB21-5683F60B02C5}" srcId="{0A059FA8-BF31-4BEB-AD0E-E52F5CC0BC30}" destId="{7D128211-FC35-46D5-87CD-8A173EC7192B}" srcOrd="0" destOrd="0" parTransId="{4AF58275-F59C-4EEA-A6C7-B6F539C623CD}" sibTransId="{C65223C8-451C-4E31-8DEC-90A338E06643}"/>
    <dgm:cxn modelId="{41A6E9DF-207E-4DD2-AD57-27CD6A5EEE59}" srcId="{0A059FA8-BF31-4BEB-AD0E-E52F5CC0BC30}" destId="{C3B0F7D7-580F-4403-B94B-2D0AC4AC0A93}" srcOrd="1" destOrd="0" parTransId="{48A561F2-70C6-41E1-BBE2-8B15D0018316}" sibTransId="{32A1EE60-2085-48AC-9D45-C542724BCF36}"/>
    <dgm:cxn modelId="{B23ED4EF-362B-4418-B2A5-43B27F69D8C1}" type="presOf" srcId="{BCA52CEF-5641-468B-A248-D4A244101043}" destId="{543D868B-28C1-479B-9477-6E08A9E64332}" srcOrd="0" destOrd="0"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C2BDC092-312D-4443-B8D5-9A6CF518BCB7}" type="presParOf" srcId="{BB7D4A0C-8229-446B-A7F8-EB9F1965BD10}" destId="{AF2664EB-AFCE-402C-A03E-0FBC2DEF5719}" srcOrd="2" destOrd="0" presId="urn:microsoft.com/office/officeart/2005/8/layout/vList2"/>
    <dgm:cxn modelId="{47FF6133-B7F2-4661-9C84-07BA45495106}" type="presParOf" srcId="{BB7D4A0C-8229-446B-A7F8-EB9F1965BD10}" destId="{BBC5E146-6709-4F23-8861-FC13FD523A7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Azure Functions </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ARM Template deployment</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A073A482-A91F-4439-B227-1E70D21A7A55}">
      <dgm:prSet/>
      <dgm:spPr/>
      <dgm:t>
        <a:bodyPr/>
        <a:lstStyle/>
        <a:p>
          <a:r>
            <a:rPr lang="en-US" dirty="0" err="1"/>
            <a:t>ManageAADGroup</a:t>
          </a:r>
          <a:r>
            <a:rPr lang="en-US" dirty="0"/>
            <a:t> Module</a:t>
          </a:r>
        </a:p>
      </dgm:t>
    </dgm:pt>
    <dgm:pt modelId="{BA24A52F-B473-4100-BF61-93CED2E78845}" type="parTrans" cxnId="{DAD62A4B-6228-4DF7-9A42-2522F29FE291}">
      <dgm:prSet/>
      <dgm:spPr/>
      <dgm:t>
        <a:bodyPr/>
        <a:lstStyle/>
        <a:p>
          <a:endParaRPr lang="en-US"/>
        </a:p>
      </dgm:t>
    </dgm:pt>
    <dgm:pt modelId="{46C2B38E-6BDD-425E-99B7-3837934373A5}" type="sibTrans" cxnId="{DAD62A4B-6228-4DF7-9A42-2522F29FE291}">
      <dgm:prSet/>
      <dgm:spPr/>
      <dgm:t>
        <a:bodyPr/>
        <a:lstStyle/>
        <a:p>
          <a:endParaRPr lang="en-US"/>
        </a:p>
      </dgm:t>
    </dgm:pt>
    <dgm:pt modelId="{FD068783-EC43-437A-A08B-C2D697FBCC4E}">
      <dgm:prSet/>
      <dgm:spPr/>
      <dgm:t>
        <a:bodyPr/>
        <a:lstStyle/>
        <a:p>
          <a:r>
            <a:rPr lang="en-US" dirty="0"/>
            <a:t>PowerShell Azure Function</a:t>
          </a:r>
        </a:p>
      </dgm:t>
    </dgm:pt>
    <dgm:pt modelId="{3638843C-6F69-4FAE-9EF4-7E38F96B8EC8}" type="parTrans" cxnId="{0DC8ECDB-3533-4C92-B4EF-82A33D10C96D}">
      <dgm:prSet/>
      <dgm:spPr/>
      <dgm:t>
        <a:bodyPr/>
        <a:lstStyle/>
        <a:p>
          <a:endParaRPr lang="nl-NL"/>
        </a:p>
      </dgm:t>
    </dgm:pt>
    <dgm:pt modelId="{D4876242-1DC8-4018-A9B4-CC39E3940F0E}" type="sibTrans" cxnId="{0DC8ECDB-3533-4C92-B4EF-82A33D10C96D}">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1">
        <dgm:presLayoutVars>
          <dgm:chMax val="0"/>
          <dgm:bulletEnabled val="1"/>
        </dgm:presLayoutVars>
      </dgm:prSet>
      <dgm:spPr/>
    </dgm:pt>
    <dgm:pt modelId="{543D868B-28C1-479B-9477-6E08A9E64332}" type="pres">
      <dgm:prSet presAssocID="{A3C3CFD2-E132-4753-869F-4A83B458B629}" presName="childText" presStyleLbl="revTx" presStyleIdx="0" presStyleCnt="1">
        <dgm:presLayoutVars>
          <dgm:bulletEnabled val="1"/>
        </dgm:presLayoutVars>
      </dgm:prSet>
      <dgm:spPr/>
    </dgm:pt>
  </dgm:ptLst>
  <dgm:cxnLst>
    <dgm:cxn modelId="{E080BF5C-395F-41D5-9268-BF10BA619164}" type="presOf" srcId="{FD068783-EC43-437A-A08B-C2D697FBCC4E}" destId="{543D868B-28C1-479B-9477-6E08A9E64332}" srcOrd="0" destOrd="2" presId="urn:microsoft.com/office/officeart/2005/8/layout/vList2"/>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DAD62A4B-6228-4DF7-9A42-2522F29FE291}" srcId="{A3C3CFD2-E132-4753-869F-4A83B458B629}" destId="{A073A482-A91F-4439-B227-1E70D21A7A55}" srcOrd="1" destOrd="0" parTransId="{BA24A52F-B473-4100-BF61-93CED2E78845}" sibTransId="{46C2B38E-6BDD-425E-99B7-3837934373A5}"/>
    <dgm:cxn modelId="{FB27A058-B612-4DF4-9A3E-4E18C5E8BD73}" type="presOf" srcId="{8B3C9E51-4683-46BC-BE9C-AB7B10735C19}" destId="{BB7D4A0C-8229-446B-A7F8-EB9F1965BD10}" srcOrd="0" destOrd="0" presId="urn:microsoft.com/office/officeart/2005/8/layout/vList2"/>
    <dgm:cxn modelId="{0002AC7B-25AD-41D6-87E8-1A903222277B}" type="presOf" srcId="{A073A482-A91F-4439-B227-1E70D21A7A55}" destId="{543D868B-28C1-479B-9477-6E08A9E64332}" srcOrd="0" destOrd="1" presId="urn:microsoft.com/office/officeart/2005/8/layout/vList2"/>
    <dgm:cxn modelId="{0DC8ECDB-3533-4C92-B4EF-82A33D10C96D}" srcId="{A3C3CFD2-E132-4753-869F-4A83B458B629}" destId="{FD068783-EC43-437A-A08B-C2D697FBCC4E}" srcOrd="2" destOrd="0" parTransId="{3638843C-6F69-4FAE-9EF4-7E38F96B8EC8}" sibTransId="{D4876242-1DC8-4018-A9B4-CC39E3940F0E}"/>
    <dgm:cxn modelId="{B23ED4EF-362B-4418-B2A5-43B27F69D8C1}" type="presOf" srcId="{BCA52CEF-5641-468B-A248-D4A244101043}" destId="{543D868B-28C1-479B-9477-6E08A9E64332}" srcOrd="0" destOrd="0"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16812"/>
          <a:ext cx="6513603" cy="959400"/>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Polaris </a:t>
          </a:r>
        </a:p>
      </dsp:txBody>
      <dsp:txXfrm>
        <a:off x="46834" y="63646"/>
        <a:ext cx="6419935" cy="865732"/>
      </dsp:txXfrm>
    </dsp:sp>
    <dsp:sp modelId="{543D868B-28C1-479B-9477-6E08A9E64332}">
      <dsp:nvSpPr>
        <dsp:cNvPr id="0" name=""/>
        <dsp:cNvSpPr/>
      </dsp:nvSpPr>
      <dsp:spPr>
        <a:xfrm>
          <a:off x="0" y="976213"/>
          <a:ext cx="6513603" cy="153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Cross-platform, minimalist web framework for PowerShell</a:t>
          </a:r>
        </a:p>
        <a:p>
          <a:pPr marL="285750" lvl="1" indent="-285750" algn="l" defTabSz="1377950">
            <a:lnSpc>
              <a:spcPct val="90000"/>
            </a:lnSpc>
            <a:spcBef>
              <a:spcPct val="0"/>
            </a:spcBef>
            <a:spcAft>
              <a:spcPct val="20000"/>
            </a:spcAft>
            <a:buChar char="•"/>
          </a:pPr>
          <a:r>
            <a:rPr lang="en-US" sz="3100" kern="1200" dirty="0"/>
            <a:t>(Install-Module –Name Polaris)</a:t>
          </a:r>
        </a:p>
      </dsp:txBody>
      <dsp:txXfrm>
        <a:off x="0" y="976213"/>
        <a:ext cx="6513603" cy="1531799"/>
      </dsp:txXfrm>
    </dsp:sp>
    <dsp:sp modelId="{AF2664EB-AFCE-402C-A03E-0FBC2DEF5719}">
      <dsp:nvSpPr>
        <dsp:cNvPr id="0" name=""/>
        <dsp:cNvSpPr/>
      </dsp:nvSpPr>
      <dsp:spPr>
        <a:xfrm>
          <a:off x="0" y="2508013"/>
          <a:ext cx="6513603" cy="95940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Universal Dashboard</a:t>
          </a:r>
        </a:p>
      </dsp:txBody>
      <dsp:txXfrm>
        <a:off x="46834" y="2554847"/>
        <a:ext cx="6419935" cy="865732"/>
      </dsp:txXfrm>
    </dsp:sp>
    <dsp:sp modelId="{BBC5E146-6709-4F23-8861-FC13FD523A7E}">
      <dsp:nvSpPr>
        <dsp:cNvPr id="0" name=""/>
        <dsp:cNvSpPr/>
      </dsp:nvSpPr>
      <dsp:spPr>
        <a:xfrm>
          <a:off x="0" y="3467413"/>
          <a:ext cx="6513603" cy="240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Cross-platform PowerShell module for developing and hosting web-based interactive dashboards.</a:t>
          </a:r>
        </a:p>
        <a:p>
          <a:pPr marL="285750" lvl="1" indent="-285750" algn="l" defTabSz="1377950">
            <a:lnSpc>
              <a:spcPct val="90000"/>
            </a:lnSpc>
            <a:spcBef>
              <a:spcPct val="0"/>
            </a:spcBef>
            <a:spcAft>
              <a:spcPct val="20000"/>
            </a:spcAft>
            <a:buChar char="•"/>
          </a:pPr>
          <a:r>
            <a:rPr lang="en-US" sz="3100" kern="1200" dirty="0"/>
            <a:t>(Install-Module –Name </a:t>
          </a:r>
          <a:r>
            <a:rPr lang="en-US" sz="3100" kern="1200" dirty="0" err="1"/>
            <a:t>UniversalDashboard.Community</a:t>
          </a:r>
          <a:r>
            <a:rPr lang="en-US" sz="3100" kern="1200" dirty="0"/>
            <a:t>)</a:t>
          </a:r>
        </a:p>
      </dsp:txBody>
      <dsp:txXfrm>
        <a:off x="0" y="3467413"/>
        <a:ext cx="6513603" cy="2401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6815"/>
          <a:ext cx="6513603" cy="141511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l" defTabSz="2622550">
            <a:lnSpc>
              <a:spcPct val="90000"/>
            </a:lnSpc>
            <a:spcBef>
              <a:spcPct val="0"/>
            </a:spcBef>
            <a:spcAft>
              <a:spcPct val="35000"/>
            </a:spcAft>
            <a:buNone/>
          </a:pPr>
          <a:r>
            <a:rPr lang="en-US" sz="5900" kern="1200" dirty="0"/>
            <a:t>Azure Functions </a:t>
          </a:r>
        </a:p>
      </dsp:txBody>
      <dsp:txXfrm>
        <a:off x="69080" y="105895"/>
        <a:ext cx="6375443" cy="1276954"/>
      </dsp:txXfrm>
    </dsp:sp>
    <dsp:sp modelId="{543D868B-28C1-479B-9477-6E08A9E64332}">
      <dsp:nvSpPr>
        <dsp:cNvPr id="0" name=""/>
        <dsp:cNvSpPr/>
      </dsp:nvSpPr>
      <dsp:spPr>
        <a:xfrm>
          <a:off x="0" y="1451930"/>
          <a:ext cx="6513603" cy="4396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a:t>ARM Template deployment</a:t>
          </a:r>
        </a:p>
        <a:p>
          <a:pPr marL="285750" lvl="1" indent="-285750" algn="l" defTabSz="2044700">
            <a:lnSpc>
              <a:spcPct val="90000"/>
            </a:lnSpc>
            <a:spcBef>
              <a:spcPct val="0"/>
            </a:spcBef>
            <a:spcAft>
              <a:spcPct val="20000"/>
            </a:spcAft>
            <a:buChar char="•"/>
          </a:pPr>
          <a:r>
            <a:rPr lang="en-US" sz="4600" kern="1200" dirty="0" err="1"/>
            <a:t>ManageAADGroup</a:t>
          </a:r>
          <a:r>
            <a:rPr lang="en-US" sz="4600" kern="1200" dirty="0"/>
            <a:t> Module</a:t>
          </a:r>
        </a:p>
        <a:p>
          <a:pPr marL="285750" lvl="1" indent="-285750" algn="l" defTabSz="2044700">
            <a:lnSpc>
              <a:spcPct val="90000"/>
            </a:lnSpc>
            <a:spcBef>
              <a:spcPct val="0"/>
            </a:spcBef>
            <a:spcAft>
              <a:spcPct val="20000"/>
            </a:spcAft>
            <a:buChar char="•"/>
          </a:pPr>
          <a:r>
            <a:rPr lang="en-US" sz="4600" kern="1200" dirty="0"/>
            <a:t>PowerShell Azure Function</a:t>
          </a:r>
        </a:p>
      </dsp:txBody>
      <dsp:txXfrm>
        <a:off x="0" y="1451930"/>
        <a:ext cx="6513603" cy="4396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IaM</a:t>
            </a:r>
            <a:r>
              <a:rPr lang="en-US" dirty="0"/>
              <a:t> = Identity and Access Management</a:t>
            </a:r>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414405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89735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11345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3709620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1103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91650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azure/azure-function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powershell/polaris" TargetMode="External"/><Relationship Id="rId3" Type="http://schemas.openxmlformats.org/officeDocument/2006/relationships/hyperlink" Target="https://devblogs.microsoft.com/powershell/public-preview-of-powershell-in-azure-functions-2-x/" TargetMode="External"/><Relationship Id="rId7" Type="http://schemas.openxmlformats.org/officeDocument/2006/relationships/hyperlink" Target="https://dev.to/azure/event-driven-serverless-containers-with-powershell-azure-functions-and-azure-container-instances-e9b"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youtube.com/watch?v=biTE9PgdOAs&amp;feature=youtu.be" TargetMode="External"/><Relationship Id="rId5" Type="http://schemas.openxmlformats.org/officeDocument/2006/relationships/hyperlink" Target="https://docs.microsoft.com/en-us/azure/azure-functions/functions-reference-powershell" TargetMode="External"/><Relationship Id="rId10" Type="http://schemas.openxmlformats.org/officeDocument/2006/relationships/hyperlink" Target="ttps://github.com/Badgerati/Pode" TargetMode="External"/><Relationship Id="rId4" Type="http://schemas.openxmlformats.org/officeDocument/2006/relationships/hyperlink" Target="https://docs.microsoft.com/en-us/azure/azure-functions/functions-create-first-function-powershell" TargetMode="External"/><Relationship Id="rId9" Type="http://schemas.openxmlformats.org/officeDocument/2006/relationships/hyperlink" Target="https://universaldashboard.io/"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list=PLfeA8kIs7Cocir1-TuSN3mOnj3qzyRShA&amp;time_continue=1&amp;v=6nPGEIFqlXw"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www.youtube.com/watch?v=rdazN6htzSs" TargetMode="External"/><Relationship Id="rId4" Type="http://schemas.openxmlformats.org/officeDocument/2006/relationships/hyperlink" Target="https://itnext.io/serverless-from-the-beginning-using-azure-functions-azure-portal-part-i-7334a083b8f0"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b="1" dirty="0"/>
              <a:t>Use PowerShell  for Prototyping</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 Prototype?</a:t>
            </a:r>
          </a:p>
          <a:p>
            <a:r>
              <a:rPr lang="en-US" dirty="0"/>
              <a:t>Why use PowerShell for Prototyping?</a:t>
            </a:r>
          </a:p>
          <a:p>
            <a:r>
              <a:rPr lang="en-US" dirty="0"/>
              <a:t>Scenario – Self-Service in Azure Active Directory</a:t>
            </a:r>
          </a:p>
          <a:p>
            <a:r>
              <a:rPr lang="en-US" dirty="0"/>
              <a:t>Which Frameworks or Platforms can we use?</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4" y="435491"/>
            <a:ext cx="5314536" cy="977253"/>
          </a:xfrm>
        </p:spPr>
        <p:txBody>
          <a:bodyPr>
            <a:normAutofit/>
          </a:bodyPr>
          <a:lstStyle/>
          <a:p>
            <a:r>
              <a:rPr lang="en-US" dirty="0"/>
              <a:t>What is a prototype?</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Brings designs to life for:</a:t>
            </a:r>
          </a:p>
          <a:p>
            <a:pPr marL="742950" lvl="1" indent="-285750">
              <a:buFont typeface="Arial" panose="020B0604020202020204" pitchFamily="34" charset="0"/>
              <a:buChar char="•"/>
            </a:pPr>
            <a:r>
              <a:rPr lang="en-US" dirty="0"/>
              <a:t>Designers</a:t>
            </a:r>
          </a:p>
          <a:p>
            <a:pPr marL="742950" lvl="1" indent="-285750">
              <a:buFont typeface="Arial" panose="020B0604020202020204" pitchFamily="34" charset="0"/>
              <a:buChar char="•"/>
            </a:pPr>
            <a:r>
              <a:rPr lang="en-US" dirty="0"/>
              <a:t>Users</a:t>
            </a:r>
          </a:p>
          <a:p>
            <a:pPr marL="285750" indent="-285750">
              <a:buFont typeface="Arial" panose="020B0604020202020204" pitchFamily="34" charset="0"/>
              <a:buChar char="•"/>
            </a:pPr>
            <a:r>
              <a:rPr lang="en-US" sz="2400" dirty="0"/>
              <a:t>Allows for exploring ideas</a:t>
            </a:r>
          </a:p>
          <a:p>
            <a:pPr marL="285750" indent="-285750">
              <a:buFont typeface="Arial" panose="020B0604020202020204" pitchFamily="34" charset="0"/>
              <a:buChar char="•"/>
            </a:pPr>
            <a:r>
              <a:rPr lang="en-US" sz="2400" dirty="0"/>
              <a:t>May evolve into final product, or be replaced by an idea that worked better</a:t>
            </a:r>
          </a:p>
          <a:p>
            <a:pPr marL="285750" indent="-285750">
              <a:buFont typeface="Arial" panose="020B0604020202020204" pitchFamily="34" charset="0"/>
              <a:buChar char="•"/>
            </a:pPr>
            <a:r>
              <a:rPr lang="en-US" sz="2400" dirty="0"/>
              <a:t>Is about the presentation of ideas</a:t>
            </a:r>
            <a:endParaRPr lang="nl-NL" sz="2400" dirty="0"/>
          </a:p>
        </p:txBody>
      </p:sp>
      <p:pic>
        <p:nvPicPr>
          <p:cNvPr id="1026" name="Picture 2" descr="https://i.ytimg.com/vi/m29GjstJAbA/maxresdefault.jpg">
            <a:extLst>
              <a:ext uri="{FF2B5EF4-FFF2-40B4-BE49-F238E27FC236}">
                <a16:creationId xmlns:a16="http://schemas.microsoft.com/office/drawing/2014/main" id="{065DB13A-3D03-4189-9670-8067653CA7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43" r="34826"/>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spTree>
    <p:extLst>
      <p:ext uri="{BB962C8B-B14F-4D97-AF65-F5344CB8AC3E}">
        <p14:creationId xmlns:p14="http://schemas.microsoft.com/office/powerpoint/2010/main" val="23035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6D1B-F879-4FBD-94E9-EEFE1EFC6BC3}"/>
              </a:ext>
            </a:extLst>
          </p:cNvPr>
          <p:cNvSpPr>
            <a:spLocks noGrp="1"/>
          </p:cNvSpPr>
          <p:nvPr>
            <p:ph type="title"/>
          </p:nvPr>
        </p:nvSpPr>
        <p:spPr>
          <a:xfrm>
            <a:off x="801098" y="1396289"/>
            <a:ext cx="4624342" cy="1325563"/>
          </a:xfrm>
        </p:spPr>
        <p:txBody>
          <a:bodyPr>
            <a:normAutofit/>
          </a:bodyPr>
          <a:lstStyle/>
          <a:p>
            <a:r>
              <a:rPr lang="en-US" sz="3700"/>
              <a:t>Why use PowerShell for Prototyping?</a:t>
            </a:r>
            <a:endParaRPr lang="nl-NL" sz="3700"/>
          </a:p>
        </p:txBody>
      </p:sp>
      <p:sp>
        <p:nvSpPr>
          <p:cNvPr id="21" name="Oval 20">
            <a:extLst>
              <a:ext uri="{FF2B5EF4-FFF2-40B4-BE49-F238E27FC236}">
                <a16:creationId xmlns:a16="http://schemas.microsoft.com/office/drawing/2014/main" id="{54A709FC-1ADC-45CD-856D-3B1A50C58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E67272E-0E66-4396-9C0C-4E154CCE2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08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generated with very high confidence">
            <a:extLst>
              <a:ext uri="{FF2B5EF4-FFF2-40B4-BE49-F238E27FC236}">
                <a16:creationId xmlns:a16="http://schemas.microsoft.com/office/drawing/2014/main" id="{F7EF4ED6-EB6B-4818-9554-D53172ADC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267" y="658882"/>
            <a:ext cx="1097280" cy="1097280"/>
          </a:xfrm>
          <a:prstGeom prst="rect">
            <a:avLst/>
          </a:prstGeom>
        </p:spPr>
      </p:pic>
      <p:sp>
        <p:nvSpPr>
          <p:cNvPr id="3" name="Content Placeholder 2">
            <a:extLst>
              <a:ext uri="{FF2B5EF4-FFF2-40B4-BE49-F238E27FC236}">
                <a16:creationId xmlns:a16="http://schemas.microsoft.com/office/drawing/2014/main" id="{CA6A3B7B-BF6C-4902-818A-EAF6C983C3BC}"/>
              </a:ext>
            </a:extLst>
          </p:cNvPr>
          <p:cNvSpPr>
            <a:spLocks noGrp="1"/>
          </p:cNvSpPr>
          <p:nvPr>
            <p:ph idx="1"/>
          </p:nvPr>
        </p:nvSpPr>
        <p:spPr>
          <a:xfrm>
            <a:off x="805543" y="2871982"/>
            <a:ext cx="4558309" cy="3181684"/>
          </a:xfrm>
        </p:spPr>
        <p:txBody>
          <a:bodyPr anchor="t">
            <a:normAutofit/>
          </a:bodyPr>
          <a:lstStyle/>
          <a:p>
            <a:pPr marL="457200" indent="-457200">
              <a:buFont typeface="Arial" panose="020B0604020202020204" pitchFamily="34" charset="0"/>
              <a:buChar char="•"/>
            </a:pPr>
            <a:r>
              <a:rPr lang="en-US" dirty="0">
                <a:solidFill>
                  <a:schemeClr val="bg1"/>
                </a:solidFill>
              </a:rPr>
              <a:t>Experience</a:t>
            </a:r>
          </a:p>
          <a:p>
            <a:pPr marL="457200" indent="-457200">
              <a:buFont typeface="Arial" panose="020B0604020202020204" pitchFamily="34" charset="0"/>
              <a:buChar char="•"/>
            </a:pPr>
            <a:r>
              <a:rPr lang="en-US" dirty="0">
                <a:solidFill>
                  <a:schemeClr val="bg1"/>
                </a:solidFill>
              </a:rPr>
              <a:t>Integration</a:t>
            </a:r>
          </a:p>
          <a:p>
            <a:pPr marL="457200" indent="-457200">
              <a:buFont typeface="Arial" panose="020B0604020202020204" pitchFamily="34" charset="0"/>
              <a:buChar char="•"/>
            </a:pPr>
            <a:r>
              <a:rPr lang="en-US" dirty="0">
                <a:solidFill>
                  <a:schemeClr val="bg1"/>
                </a:solidFill>
              </a:rPr>
              <a:t>Cross Platform</a:t>
            </a:r>
          </a:p>
          <a:p>
            <a:pPr marL="457200" indent="-457200">
              <a:buFont typeface="Arial" panose="020B0604020202020204" pitchFamily="34" charset="0"/>
              <a:buChar char="•"/>
            </a:pPr>
            <a:r>
              <a:rPr lang="en-US" dirty="0">
                <a:solidFill>
                  <a:schemeClr val="bg1"/>
                </a:solidFill>
              </a:rPr>
              <a:t>Fun</a:t>
            </a:r>
            <a:endParaRPr lang="nl-NL" dirty="0">
              <a:solidFill>
                <a:schemeClr val="bg1"/>
              </a:solidFill>
            </a:endParaRPr>
          </a:p>
        </p:txBody>
      </p:sp>
      <p:sp>
        <p:nvSpPr>
          <p:cNvPr id="25" name="Oval 24">
            <a:extLst>
              <a:ext uri="{FF2B5EF4-FFF2-40B4-BE49-F238E27FC236}">
                <a16:creationId xmlns:a16="http://schemas.microsoft.com/office/drawing/2014/main" id="{BCB8E572-32F0-4C78-B268-2702C859F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FC6224A-7B8A-4699-99DC-A6C9CD61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611C424-EB44-492D-9C48-78BB0D5DC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8252" y="2722161"/>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9156A24-128C-4054-AAFF-F8CA5BA0E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3"/>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EB2847EB-0EB5-407A-B9A4-AE74FEAFD1FB}"/>
              </a:ext>
            </a:extLst>
          </p:cNvPr>
          <p:cNvPicPr>
            <a:picLocks noChangeAspect="1"/>
          </p:cNvPicPr>
          <p:nvPr/>
        </p:nvPicPr>
        <p:blipFill>
          <a:blip r:embed="rId3"/>
          <a:stretch>
            <a:fillRect/>
          </a:stretch>
        </p:blipFill>
        <p:spPr>
          <a:xfrm>
            <a:off x="9184541" y="179498"/>
            <a:ext cx="2443301" cy="2443301"/>
          </a:xfrm>
          <a:prstGeom prst="rect">
            <a:avLst/>
          </a:prstGeom>
        </p:spPr>
      </p:pic>
      <p:pic>
        <p:nvPicPr>
          <p:cNvPr id="12" name="Picture 11">
            <a:extLst>
              <a:ext uri="{FF2B5EF4-FFF2-40B4-BE49-F238E27FC236}">
                <a16:creationId xmlns:a16="http://schemas.microsoft.com/office/drawing/2014/main" id="{678F1AE8-41C9-4665-8B85-3467C4C4028A}"/>
              </a:ext>
            </a:extLst>
          </p:cNvPr>
          <p:cNvPicPr>
            <a:picLocks noChangeAspect="1"/>
          </p:cNvPicPr>
          <p:nvPr/>
        </p:nvPicPr>
        <p:blipFill>
          <a:blip r:embed="rId4"/>
          <a:stretch>
            <a:fillRect/>
          </a:stretch>
        </p:blipFill>
        <p:spPr>
          <a:xfrm>
            <a:off x="6315043" y="3198952"/>
            <a:ext cx="1789619" cy="1789619"/>
          </a:xfrm>
          <a:prstGeom prst="rect">
            <a:avLst/>
          </a:prstGeom>
        </p:spPr>
      </p:pic>
      <p:sp>
        <p:nvSpPr>
          <p:cNvPr id="33" name="Freeform: Shape 32">
            <a:extLst>
              <a:ext uri="{FF2B5EF4-FFF2-40B4-BE49-F238E27FC236}">
                <a16:creationId xmlns:a16="http://schemas.microsoft.com/office/drawing/2014/main" id="{646E8F12-06B4-4D6B-866C-1743B253C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3CC324B9-DFFF-42F1-8D81-AAD42554B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702A200-062B-419E-8F09-31101041B444}"/>
              </a:ext>
            </a:extLst>
          </p:cNvPr>
          <p:cNvPicPr>
            <a:picLocks noChangeAspect="1"/>
          </p:cNvPicPr>
          <p:nvPr/>
        </p:nvPicPr>
        <p:blipFill>
          <a:blip r:embed="rId5"/>
          <a:stretch>
            <a:fillRect/>
          </a:stretch>
        </p:blipFill>
        <p:spPr>
          <a:xfrm>
            <a:off x="9494757" y="5412414"/>
            <a:ext cx="2208230" cy="977142"/>
          </a:xfrm>
          <a:prstGeom prst="rect">
            <a:avLst/>
          </a:prstGeom>
        </p:spPr>
      </p:pic>
      <p:sp>
        <p:nvSpPr>
          <p:cNvPr id="5" name="Footer Placeholder 4">
            <a:extLst>
              <a:ext uri="{FF2B5EF4-FFF2-40B4-BE49-F238E27FC236}">
                <a16:creationId xmlns:a16="http://schemas.microsoft.com/office/drawing/2014/main" id="{BD0E5FD4-58A9-4205-BB2D-6C8424A95A94}"/>
              </a:ext>
            </a:extLst>
          </p:cNvPr>
          <p:cNvSpPr>
            <a:spLocks noGrp="1"/>
          </p:cNvSpPr>
          <p:nvPr>
            <p:ph type="ftr" sz="quarter" idx="11"/>
          </p:nvPr>
        </p:nvSpPr>
        <p:spPr>
          <a:xfrm>
            <a:off x="9178724" y="6327085"/>
            <a:ext cx="2175075" cy="365125"/>
          </a:xfrm>
        </p:spPr>
        <p:txBody>
          <a:bodyPr/>
          <a:lstStyle/>
          <a:p>
            <a:r>
              <a:rPr lang="en-US" dirty="0"/>
              <a:t>sstranger</a:t>
            </a:r>
          </a:p>
        </p:txBody>
      </p:sp>
    </p:spTree>
    <p:extLst>
      <p:ext uri="{BB962C8B-B14F-4D97-AF65-F5344CB8AC3E}">
        <p14:creationId xmlns:p14="http://schemas.microsoft.com/office/powerpoint/2010/main" val="17401343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2E3E-B314-49EC-8BE0-7433B4A231CD}"/>
              </a:ext>
            </a:extLst>
          </p:cNvPr>
          <p:cNvSpPr>
            <a:spLocks noGrp="1"/>
          </p:cNvSpPr>
          <p:nvPr>
            <p:ph type="title"/>
          </p:nvPr>
        </p:nvSpPr>
        <p:spPr>
          <a:xfrm>
            <a:off x="763230" y="321818"/>
            <a:ext cx="6387102" cy="1325563"/>
          </a:xfrm>
        </p:spPr>
        <p:txBody>
          <a:bodyPr>
            <a:normAutofit/>
          </a:bodyPr>
          <a:lstStyle/>
          <a:p>
            <a:r>
              <a:rPr lang="en-US" dirty="0"/>
              <a:t>Scenario – Self-Service in Azure Active Directory </a:t>
            </a:r>
            <a:endParaRPr lang="nl-NL" dirty="0"/>
          </a:p>
        </p:txBody>
      </p:sp>
      <p:sp>
        <p:nvSpPr>
          <p:cNvPr id="3" name="Content Placeholder 2">
            <a:extLst>
              <a:ext uri="{FF2B5EF4-FFF2-40B4-BE49-F238E27FC236}">
                <a16:creationId xmlns:a16="http://schemas.microsoft.com/office/drawing/2014/main" id="{651E3495-1837-4D26-880D-467BC1AD0D40}"/>
              </a:ext>
            </a:extLst>
          </p:cNvPr>
          <p:cNvSpPr>
            <a:spLocks noGrp="1"/>
          </p:cNvSpPr>
          <p:nvPr>
            <p:ph idx="1"/>
          </p:nvPr>
        </p:nvSpPr>
        <p:spPr>
          <a:xfrm>
            <a:off x="781091" y="2110041"/>
            <a:ext cx="6382657" cy="3181684"/>
          </a:xfrm>
        </p:spPr>
        <p:txBody>
          <a:bodyPr anchor="t">
            <a:normAutofit/>
          </a:bodyPr>
          <a:lstStyle/>
          <a:p>
            <a:r>
              <a:rPr lang="en-US" sz="2400" dirty="0">
                <a:solidFill>
                  <a:schemeClr val="bg1"/>
                </a:solidFill>
              </a:rPr>
              <a:t>Example:</a:t>
            </a:r>
          </a:p>
          <a:p>
            <a:pPr marL="285750" indent="-285750">
              <a:buFont typeface="Arial" panose="020B0604020202020204" pitchFamily="34" charset="0"/>
              <a:buChar char="•"/>
            </a:pPr>
            <a:r>
              <a:rPr lang="en-US" sz="2400" dirty="0">
                <a:solidFill>
                  <a:schemeClr val="bg1"/>
                </a:solidFill>
              </a:rPr>
              <a:t>DevOps team request an Azure Resource Group and requestor wants contributor permissions for itself and members on Resource Group. </a:t>
            </a:r>
          </a:p>
          <a:p>
            <a:endParaRPr lang="en-US" sz="1500" dirty="0"/>
          </a:p>
          <a:p>
            <a:endParaRPr lang="nl-NL" sz="1500" dirty="0"/>
          </a:p>
        </p:txBody>
      </p:sp>
      <p:sp>
        <p:nvSpPr>
          <p:cNvPr id="10"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B00FC0A-D3AF-4E5D-B5EE-987C1FA3B890}"/>
              </a:ext>
            </a:extLst>
          </p:cNvPr>
          <p:cNvPicPr>
            <a:picLocks noChangeAspect="1"/>
          </p:cNvPicPr>
          <p:nvPr/>
        </p:nvPicPr>
        <p:blipFill>
          <a:blip r:embed="rId2"/>
          <a:stretch>
            <a:fillRect/>
          </a:stretch>
        </p:blipFill>
        <p:spPr>
          <a:xfrm>
            <a:off x="8768827" y="321818"/>
            <a:ext cx="2580738" cy="2426148"/>
          </a:xfrm>
          <a:prstGeom prst="rect">
            <a:avLst/>
          </a:prstGeom>
        </p:spPr>
      </p:pic>
      <p:sp>
        <p:nvSpPr>
          <p:cNvPr id="14" name="Freeform: Shape 13">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B54FAAB-6026-45E9-A981-F4B29992CA38}"/>
              </a:ext>
            </a:extLst>
          </p:cNvPr>
          <p:cNvPicPr>
            <a:picLocks noChangeAspect="1"/>
          </p:cNvPicPr>
          <p:nvPr/>
        </p:nvPicPr>
        <p:blipFill>
          <a:blip r:embed="rId3"/>
          <a:stretch>
            <a:fillRect/>
          </a:stretch>
        </p:blipFill>
        <p:spPr>
          <a:xfrm>
            <a:off x="9436232" y="4885700"/>
            <a:ext cx="2394408" cy="1691461"/>
          </a:xfrm>
          <a:prstGeom prst="rect">
            <a:avLst/>
          </a:prstGeom>
        </p:spPr>
      </p:pic>
      <p:sp>
        <p:nvSpPr>
          <p:cNvPr id="6" name="Footer Placeholder 5">
            <a:extLst>
              <a:ext uri="{FF2B5EF4-FFF2-40B4-BE49-F238E27FC236}">
                <a16:creationId xmlns:a16="http://schemas.microsoft.com/office/drawing/2014/main" id="{C4B5F29A-7A13-4443-91A9-FF87E4396EAD}"/>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42016496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B45263-B4BD-46B5-90B3-1E13BC305981}"/>
              </a:ext>
            </a:extLst>
          </p:cNvPr>
          <p:cNvSpPr>
            <a:spLocks noGrp="1"/>
          </p:cNvSpPr>
          <p:nvPr>
            <p:ph type="ftr" sz="quarter" idx="11"/>
          </p:nvPr>
        </p:nvSpPr>
        <p:spPr/>
        <p:txBody>
          <a:bodyPr/>
          <a:lstStyle/>
          <a:p>
            <a:r>
              <a:rPr lang="en-US"/>
              <a:t>sstranger</a:t>
            </a:r>
          </a:p>
        </p:txBody>
      </p:sp>
      <p:pic>
        <p:nvPicPr>
          <p:cNvPr id="3" name="Picture 2">
            <a:extLst>
              <a:ext uri="{FF2B5EF4-FFF2-40B4-BE49-F238E27FC236}">
                <a16:creationId xmlns:a16="http://schemas.microsoft.com/office/drawing/2014/main" id="{69376CCF-3BCC-449B-B30B-B21ECCB4F14A}"/>
              </a:ext>
            </a:extLst>
          </p:cNvPr>
          <p:cNvPicPr>
            <a:picLocks noChangeAspect="1"/>
          </p:cNvPicPr>
          <p:nvPr/>
        </p:nvPicPr>
        <p:blipFill>
          <a:blip r:embed="rId2"/>
          <a:stretch>
            <a:fillRect/>
          </a:stretch>
        </p:blipFill>
        <p:spPr>
          <a:xfrm>
            <a:off x="1162051" y="554680"/>
            <a:ext cx="9410726" cy="5246853"/>
          </a:xfrm>
          <a:prstGeom prst="rect">
            <a:avLst/>
          </a:prstGeom>
        </p:spPr>
      </p:pic>
    </p:spTree>
    <p:extLst>
      <p:ext uri="{BB962C8B-B14F-4D97-AF65-F5344CB8AC3E}">
        <p14:creationId xmlns:p14="http://schemas.microsoft.com/office/powerpoint/2010/main" val="260812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A9F9-B09B-40B5-9B4A-AD82D1040C1A}"/>
              </a:ext>
            </a:extLst>
          </p:cNvPr>
          <p:cNvSpPr>
            <a:spLocks noGrp="1"/>
          </p:cNvSpPr>
          <p:nvPr>
            <p:ph type="title"/>
          </p:nvPr>
        </p:nvSpPr>
        <p:spPr>
          <a:xfrm>
            <a:off x="640080" y="2074363"/>
            <a:ext cx="2752354" cy="2709275"/>
          </a:xfrm>
          <a:prstGeom prst="ellipse">
            <a:avLst/>
          </a:prstGeom>
          <a:solidFill>
            <a:srgbClr val="004D49"/>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Current process flow</a:t>
            </a:r>
          </a:p>
        </p:txBody>
      </p:sp>
      <p:pic>
        <p:nvPicPr>
          <p:cNvPr id="4" name="Content Placeholder 3">
            <a:extLst>
              <a:ext uri="{FF2B5EF4-FFF2-40B4-BE49-F238E27FC236}">
                <a16:creationId xmlns:a16="http://schemas.microsoft.com/office/drawing/2014/main" id="{E33C9DAF-6BA5-4CAE-B8AD-3973F8C471A9}"/>
              </a:ext>
            </a:extLst>
          </p:cNvPr>
          <p:cNvPicPr>
            <a:picLocks noGrp="1" noChangeAspect="1"/>
          </p:cNvPicPr>
          <p:nvPr>
            <p:ph idx="1"/>
          </p:nvPr>
        </p:nvPicPr>
        <p:blipFill>
          <a:blip r:embed="rId3"/>
          <a:stretch>
            <a:fillRect/>
          </a:stretch>
        </p:blipFill>
        <p:spPr>
          <a:xfrm>
            <a:off x="4032514" y="593491"/>
            <a:ext cx="6817649" cy="5533927"/>
          </a:xfrm>
          <a:prstGeom prst="rect">
            <a:avLst/>
          </a:prstGeom>
        </p:spPr>
      </p:pic>
      <p:sp>
        <p:nvSpPr>
          <p:cNvPr id="3" name="Footer Placeholder 2">
            <a:extLst>
              <a:ext uri="{FF2B5EF4-FFF2-40B4-BE49-F238E27FC236}">
                <a16:creationId xmlns:a16="http://schemas.microsoft.com/office/drawing/2014/main" id="{715CC723-15C9-4884-ACF1-9C9248ADEE68}"/>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049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C884-AFE2-49F1-AEAC-E0DA5C2610F0}"/>
              </a:ext>
            </a:extLst>
          </p:cNvPr>
          <p:cNvSpPr>
            <a:spLocks noGrp="1"/>
          </p:cNvSpPr>
          <p:nvPr>
            <p:ph type="title"/>
          </p:nvPr>
        </p:nvSpPr>
        <p:spPr/>
        <p:txBody>
          <a:bodyPr/>
          <a:lstStyle/>
          <a:p>
            <a:r>
              <a:rPr lang="en-US" dirty="0"/>
              <a:t>Prototype for Self-Service in AAD</a:t>
            </a:r>
            <a:endParaRPr lang="nl-NL" dirty="0"/>
          </a:p>
        </p:txBody>
      </p:sp>
      <p:sp>
        <p:nvSpPr>
          <p:cNvPr id="3" name="Content Placeholder 2">
            <a:extLst>
              <a:ext uri="{FF2B5EF4-FFF2-40B4-BE49-F238E27FC236}">
                <a16:creationId xmlns:a16="http://schemas.microsoft.com/office/drawing/2014/main" id="{36E646C7-3217-4505-B768-36FE820035D2}"/>
              </a:ext>
            </a:extLst>
          </p:cNvPr>
          <p:cNvSpPr>
            <a:spLocks noGrp="1"/>
          </p:cNvSpPr>
          <p:nvPr>
            <p:ph idx="1"/>
          </p:nvPr>
        </p:nvSpPr>
        <p:spPr/>
        <p:txBody>
          <a:bodyPr/>
          <a:lstStyle/>
          <a:p>
            <a:r>
              <a:rPr lang="en-US" dirty="0"/>
              <a:t>REST API endpoints for AAD Group:</a:t>
            </a:r>
          </a:p>
          <a:p>
            <a:pPr lvl="1"/>
            <a:r>
              <a:rPr lang="en-US" dirty="0"/>
              <a:t>Creating</a:t>
            </a:r>
          </a:p>
          <a:p>
            <a:pPr lvl="1"/>
            <a:r>
              <a:rPr lang="en-US" dirty="0"/>
              <a:t>Retrieving</a:t>
            </a:r>
          </a:p>
          <a:p>
            <a:pPr lvl="1"/>
            <a:r>
              <a:rPr lang="en-US" dirty="0"/>
              <a:t>Removing</a:t>
            </a:r>
          </a:p>
          <a:p>
            <a:r>
              <a:rPr lang="en-US" dirty="0"/>
              <a:t>Running under context of Service Principal</a:t>
            </a:r>
          </a:p>
          <a:p>
            <a:r>
              <a:rPr lang="en-US" dirty="0"/>
              <a:t>Leveraging the Graph API</a:t>
            </a:r>
            <a:endParaRPr lang="nl-NL" dirty="0"/>
          </a:p>
        </p:txBody>
      </p:sp>
      <p:sp>
        <p:nvSpPr>
          <p:cNvPr id="4" name="Footer Placeholder 3">
            <a:extLst>
              <a:ext uri="{FF2B5EF4-FFF2-40B4-BE49-F238E27FC236}">
                <a16:creationId xmlns:a16="http://schemas.microsoft.com/office/drawing/2014/main" id="{5EA75FBF-8998-487E-989A-F1397DAC23B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5175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501D-3320-43FA-87FE-E15C6B249219}"/>
              </a:ext>
            </a:extLst>
          </p:cNvPr>
          <p:cNvSpPr>
            <a:spLocks noGrp="1"/>
          </p:cNvSpPr>
          <p:nvPr>
            <p:ph type="title"/>
          </p:nvPr>
        </p:nvSpPr>
        <p:spPr>
          <a:xfrm>
            <a:off x="801098" y="1396289"/>
            <a:ext cx="6387102" cy="1325563"/>
          </a:xfrm>
        </p:spPr>
        <p:txBody>
          <a:bodyPr>
            <a:normAutofit/>
          </a:bodyPr>
          <a:lstStyle/>
          <a:p>
            <a:r>
              <a:rPr lang="en-US" dirty="0"/>
              <a:t>Which Frameworks and Platforms can we use?</a:t>
            </a:r>
            <a:endParaRPr lang="nl-NL" dirty="0"/>
          </a:p>
        </p:txBody>
      </p:sp>
      <p:sp>
        <p:nvSpPr>
          <p:cNvPr id="3" name="Content Placeholder 2">
            <a:extLst>
              <a:ext uri="{FF2B5EF4-FFF2-40B4-BE49-F238E27FC236}">
                <a16:creationId xmlns:a16="http://schemas.microsoft.com/office/drawing/2014/main" id="{0CBEE5E8-895E-4222-8998-D6ABAAAD4587}"/>
              </a:ext>
            </a:extLst>
          </p:cNvPr>
          <p:cNvSpPr>
            <a:spLocks noGrp="1"/>
          </p:cNvSpPr>
          <p:nvPr>
            <p:ph idx="1"/>
          </p:nvPr>
        </p:nvSpPr>
        <p:spPr>
          <a:xfrm>
            <a:off x="805542" y="2871982"/>
            <a:ext cx="6382657" cy="3181684"/>
          </a:xfrm>
        </p:spPr>
        <p:txBody>
          <a:bodyPr anchor="t">
            <a:normAutofit/>
          </a:bodyPr>
          <a:lstStyle/>
          <a:p>
            <a:pPr marL="285750" indent="-285750">
              <a:buFont typeface="Arial" panose="020B0604020202020204" pitchFamily="34" charset="0"/>
              <a:buChar char="•"/>
            </a:pPr>
            <a:r>
              <a:rPr lang="en-US" sz="2400" dirty="0"/>
              <a:t>Polaris PowerShell Module</a:t>
            </a:r>
          </a:p>
          <a:p>
            <a:pPr marL="285750" indent="-285750">
              <a:buFont typeface="Arial" panose="020B0604020202020204" pitchFamily="34" charset="0"/>
              <a:buChar char="•"/>
            </a:pPr>
            <a:r>
              <a:rPr lang="en-US" sz="2400" dirty="0"/>
              <a:t>Universal Dashboard PowerShell Module</a:t>
            </a:r>
          </a:p>
          <a:p>
            <a:pPr marL="285750" indent="-285750">
              <a:buFont typeface="Arial" panose="020B0604020202020204" pitchFamily="34" charset="0"/>
              <a:buChar char="•"/>
            </a:pPr>
            <a:r>
              <a:rPr lang="en-US" sz="2400" dirty="0"/>
              <a:t>Azure Functions</a:t>
            </a:r>
          </a:p>
          <a:p>
            <a:pPr marL="285750" indent="-285750">
              <a:buFont typeface="Arial" panose="020B0604020202020204" pitchFamily="34" charset="0"/>
              <a:buChar char="•"/>
            </a:pPr>
            <a:r>
              <a:rPr lang="en-US" sz="2400"/>
              <a:t>?...</a:t>
            </a:r>
            <a:endParaRPr lang="nl-NL" sz="1800" dirty="0"/>
          </a:p>
        </p:txBody>
      </p:sp>
      <p:pic>
        <p:nvPicPr>
          <p:cNvPr id="5" name="Picture 4">
            <a:extLst>
              <a:ext uri="{FF2B5EF4-FFF2-40B4-BE49-F238E27FC236}">
                <a16:creationId xmlns:a16="http://schemas.microsoft.com/office/drawing/2014/main" id="{0160A428-92C5-4B4B-8079-44AE47B4EAA4}"/>
              </a:ext>
            </a:extLst>
          </p:cNvPr>
          <p:cNvPicPr>
            <a:picLocks noChangeAspect="1"/>
          </p:cNvPicPr>
          <p:nvPr/>
        </p:nvPicPr>
        <p:blipFill rotWithShape="1">
          <a:blip r:embed="rId2"/>
          <a:srcRect t="2743" r="-4" b="-4"/>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4" name="Picture 3">
            <a:extLst>
              <a:ext uri="{FF2B5EF4-FFF2-40B4-BE49-F238E27FC236}">
                <a16:creationId xmlns:a16="http://schemas.microsoft.com/office/drawing/2014/main" id="{76783901-29D8-486E-A60E-A3A44DB596B4}"/>
              </a:ext>
            </a:extLst>
          </p:cNvPr>
          <p:cNvPicPr>
            <a:picLocks noChangeAspect="1"/>
          </p:cNvPicPr>
          <p:nvPr/>
        </p:nvPicPr>
        <p:blipFill rotWithShape="1">
          <a:blip r:embed="rId3"/>
          <a:srcRect t="16519" r="-5" b="2386"/>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299629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913A9E9-EBD7-4B35-AE16-502EF785BCB4}"/>
              </a:ext>
            </a:extLst>
          </p:cNvPr>
          <p:cNvSpPr txBox="1"/>
          <p:nvPr/>
        </p:nvSpPr>
        <p:spPr>
          <a:xfrm>
            <a:off x="829109" y="5297814"/>
            <a:ext cx="3200400" cy="569387"/>
          </a:xfrm>
          <a:prstGeom prst="rect">
            <a:avLst/>
          </a:prstGeom>
          <a:noFill/>
        </p:spPr>
        <p:txBody>
          <a:bodyPr wrap="square" rtlCol="0">
            <a:spAutoFit/>
          </a:bodyPr>
          <a:lstStyle/>
          <a:p>
            <a:r>
              <a:rPr lang="en-US" sz="3100" dirty="0">
                <a:solidFill>
                  <a:srgbClr val="004D49"/>
                </a:solidFill>
              </a:rPr>
              <a:t>Graph API bonus</a:t>
            </a:r>
            <a:endParaRPr lang="nl-NL" sz="3100" dirty="0">
              <a:solidFill>
                <a:srgbClr val="004D49"/>
              </a:solidFill>
            </a:endParaRPr>
          </a:p>
        </p:txBody>
      </p:sp>
      <p:sp>
        <p:nvSpPr>
          <p:cNvPr id="5" name="TextBox 4">
            <a:extLst>
              <a:ext uri="{FF2B5EF4-FFF2-40B4-BE49-F238E27FC236}">
                <a16:creationId xmlns:a16="http://schemas.microsoft.com/office/drawing/2014/main" id="{7BF0115E-2C53-4090-B6AF-095C77FD41C9}"/>
              </a:ext>
            </a:extLst>
          </p:cNvPr>
          <p:cNvSpPr txBox="1"/>
          <p:nvPr/>
        </p:nvSpPr>
        <p:spPr>
          <a:xfrm>
            <a:off x="1391626" y="3025066"/>
            <a:ext cx="3200400" cy="1046440"/>
          </a:xfrm>
          <a:prstGeom prst="rect">
            <a:avLst/>
          </a:prstGeom>
          <a:noFill/>
        </p:spPr>
        <p:txBody>
          <a:bodyPr wrap="square" rtlCol="0">
            <a:spAutoFit/>
          </a:bodyPr>
          <a:lstStyle/>
          <a:p>
            <a:r>
              <a:rPr lang="en-US" sz="3100" dirty="0">
                <a:solidFill>
                  <a:srgbClr val="004D49"/>
                </a:solidFill>
              </a:rPr>
              <a:t>Creating REST API’s</a:t>
            </a:r>
            <a:endParaRPr lang="nl-NL" sz="3100" dirty="0">
              <a:solidFill>
                <a:srgbClr val="004D49"/>
              </a:solidFill>
            </a:endParaRPr>
          </a:p>
        </p:txBody>
      </p:sp>
    </p:spTree>
    <p:extLst>
      <p:ext uri="{BB962C8B-B14F-4D97-AF65-F5344CB8AC3E}">
        <p14:creationId xmlns:p14="http://schemas.microsoft.com/office/powerpoint/2010/main" val="4379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D030-CB0A-4ADA-8A42-1C833A76F8FF}"/>
              </a:ext>
            </a:extLst>
          </p:cNvPr>
          <p:cNvSpPr>
            <a:spLocks noGrp="1"/>
          </p:cNvSpPr>
          <p:nvPr>
            <p:ph type="title"/>
          </p:nvPr>
        </p:nvSpPr>
        <p:spPr/>
        <p:txBody>
          <a:bodyPr/>
          <a:lstStyle/>
          <a:p>
            <a:r>
              <a:rPr lang="en-US" dirty="0"/>
              <a:t>Service Principal – Graph API</a:t>
            </a:r>
            <a:endParaRPr lang="nl-NL" dirty="0"/>
          </a:p>
        </p:txBody>
      </p:sp>
      <p:pic>
        <p:nvPicPr>
          <p:cNvPr id="5" name="Content Placeholder 4">
            <a:extLst>
              <a:ext uri="{FF2B5EF4-FFF2-40B4-BE49-F238E27FC236}">
                <a16:creationId xmlns:a16="http://schemas.microsoft.com/office/drawing/2014/main" id="{F7BDD4D2-2755-47C7-BFD0-EB1D0A676828}"/>
              </a:ext>
            </a:extLst>
          </p:cNvPr>
          <p:cNvPicPr>
            <a:picLocks noGrp="1" noChangeAspect="1"/>
          </p:cNvPicPr>
          <p:nvPr>
            <p:ph idx="1"/>
          </p:nvPr>
        </p:nvPicPr>
        <p:blipFill>
          <a:blip r:embed="rId3"/>
          <a:stretch>
            <a:fillRect/>
          </a:stretch>
        </p:blipFill>
        <p:spPr>
          <a:xfrm>
            <a:off x="838200" y="1169177"/>
            <a:ext cx="10410901" cy="4519646"/>
          </a:xfrm>
          <a:prstGeom prst="rect">
            <a:avLst/>
          </a:prstGeom>
        </p:spPr>
      </p:pic>
      <p:sp>
        <p:nvSpPr>
          <p:cNvPr id="4" name="Footer Placeholder 3">
            <a:extLst>
              <a:ext uri="{FF2B5EF4-FFF2-40B4-BE49-F238E27FC236}">
                <a16:creationId xmlns:a16="http://schemas.microsoft.com/office/drawing/2014/main" id="{8955CBA0-DFB5-418A-9D99-C1A600B58B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70723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5CD6-0D1B-46CF-94B0-6EA750014C5A}"/>
              </a:ext>
            </a:extLst>
          </p:cNvPr>
          <p:cNvSpPr>
            <a:spLocks noGrp="1"/>
          </p:cNvSpPr>
          <p:nvPr>
            <p:ph type="title"/>
          </p:nvPr>
        </p:nvSpPr>
        <p:spPr/>
        <p:txBody>
          <a:bodyPr>
            <a:normAutofit/>
          </a:bodyPr>
          <a:lstStyle/>
          <a:p>
            <a:r>
              <a:rPr lang="en-US" sz="3600" dirty="0"/>
              <a:t>Public Preview of PowerShell in Azure Functions 2.x</a:t>
            </a:r>
            <a:endParaRPr lang="nl-NL" sz="3600" dirty="0"/>
          </a:p>
        </p:txBody>
      </p:sp>
      <p:sp>
        <p:nvSpPr>
          <p:cNvPr id="3" name="Content Placeholder 2">
            <a:extLst>
              <a:ext uri="{FF2B5EF4-FFF2-40B4-BE49-F238E27FC236}">
                <a16:creationId xmlns:a16="http://schemas.microsoft.com/office/drawing/2014/main" id="{C5F75946-5E6E-4720-B2CF-AE00ECC428D6}"/>
              </a:ext>
            </a:extLst>
          </p:cNvPr>
          <p:cNvSpPr>
            <a:spLocks noGrp="1"/>
          </p:cNvSpPr>
          <p:nvPr>
            <p:ph idx="1"/>
          </p:nvPr>
        </p:nvSpPr>
        <p:spPr/>
        <p:txBody>
          <a:bodyPr/>
          <a:lstStyle/>
          <a:p>
            <a:r>
              <a:rPr lang="en-US" dirty="0">
                <a:hlinkClick r:id="rId2"/>
              </a:rPr>
              <a:t>Azure Functions</a:t>
            </a:r>
            <a:r>
              <a:rPr lang="en-US" dirty="0"/>
              <a:t> is an event-based </a:t>
            </a:r>
            <a:r>
              <a:rPr lang="en-US" i="1" dirty="0"/>
              <a:t>serverless </a:t>
            </a:r>
            <a:r>
              <a:rPr lang="en-US" dirty="0"/>
              <a:t>platform</a:t>
            </a:r>
          </a:p>
          <a:p>
            <a:r>
              <a:rPr lang="en-US" dirty="0"/>
              <a:t>Use the HTTP (webhook) triggers to easily create REST API endpoint</a:t>
            </a:r>
          </a:p>
          <a:p>
            <a:r>
              <a:rPr lang="nl-NL" dirty="0"/>
              <a:t>PowerShell </a:t>
            </a:r>
            <a:r>
              <a:rPr lang="nl-NL" dirty="0" err="1"/>
              <a:t>Core</a:t>
            </a:r>
            <a:r>
              <a:rPr lang="nl-NL" dirty="0"/>
              <a:t> 6.2 </a:t>
            </a:r>
            <a:r>
              <a:rPr lang="nl-NL" dirty="0" err="1"/>
              <a:t>worker</a:t>
            </a:r>
            <a:endParaRPr lang="nl-NL" dirty="0"/>
          </a:p>
          <a:p>
            <a:r>
              <a:rPr lang="en-US" dirty="0"/>
              <a:t>S</a:t>
            </a:r>
            <a:r>
              <a:rPr lang="nl-NL" dirty="0" err="1"/>
              <a:t>upports</a:t>
            </a:r>
            <a:r>
              <a:rPr lang="nl-NL" dirty="0"/>
              <a:t> </a:t>
            </a:r>
            <a:r>
              <a:rPr lang="nl-NL" dirty="0" err="1"/>
              <a:t>all</a:t>
            </a:r>
            <a:r>
              <a:rPr lang="nl-NL" dirty="0"/>
              <a:t> triggers </a:t>
            </a:r>
            <a:r>
              <a:rPr lang="nl-NL" dirty="0" err="1"/>
              <a:t>and</a:t>
            </a:r>
            <a:r>
              <a:rPr lang="nl-NL" dirty="0"/>
              <a:t> </a:t>
            </a:r>
            <a:r>
              <a:rPr lang="nl-NL" dirty="0" err="1"/>
              <a:t>bindings</a:t>
            </a:r>
            <a:endParaRPr lang="nl-NL" dirty="0"/>
          </a:p>
          <a:p>
            <a:r>
              <a:rPr lang="en-US" dirty="0"/>
              <a:t>S</a:t>
            </a:r>
            <a:r>
              <a:rPr lang="nl-NL" dirty="0" err="1"/>
              <a:t>upport</a:t>
            </a:r>
            <a:r>
              <a:rPr lang="nl-NL" dirty="0"/>
              <a:t> for </a:t>
            </a:r>
            <a:r>
              <a:rPr lang="nl-NL" dirty="0" err="1"/>
              <a:t>func</a:t>
            </a:r>
            <a:r>
              <a:rPr lang="nl-NL" dirty="0"/>
              <a:t> CLI</a:t>
            </a:r>
          </a:p>
          <a:p>
            <a:r>
              <a:rPr lang="en-US" dirty="0"/>
              <a:t>M</a:t>
            </a:r>
            <a:r>
              <a:rPr lang="nl-NL" dirty="0" err="1"/>
              <a:t>anaged</a:t>
            </a:r>
            <a:r>
              <a:rPr lang="nl-NL" dirty="0"/>
              <a:t> Identity </a:t>
            </a:r>
            <a:r>
              <a:rPr lang="nl-NL" dirty="0" err="1"/>
              <a:t>and</a:t>
            </a:r>
            <a:r>
              <a:rPr lang="nl-NL" dirty="0"/>
              <a:t> Service </a:t>
            </a:r>
            <a:r>
              <a:rPr lang="nl-NL" dirty="0" err="1"/>
              <a:t>Principal</a:t>
            </a:r>
            <a:r>
              <a:rPr lang="nl-NL" dirty="0"/>
              <a:t> support</a:t>
            </a:r>
          </a:p>
        </p:txBody>
      </p:sp>
      <p:sp>
        <p:nvSpPr>
          <p:cNvPr id="4" name="Footer Placeholder 3">
            <a:extLst>
              <a:ext uri="{FF2B5EF4-FFF2-40B4-BE49-F238E27FC236}">
                <a16:creationId xmlns:a16="http://schemas.microsoft.com/office/drawing/2014/main" id="{5EE458CB-0265-4917-A622-BC433562756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066035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1390262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BF0115E-2C53-4090-B6AF-095C77FD41C9}"/>
              </a:ext>
            </a:extLst>
          </p:cNvPr>
          <p:cNvSpPr txBox="1"/>
          <p:nvPr/>
        </p:nvSpPr>
        <p:spPr>
          <a:xfrm>
            <a:off x="1391626" y="3025066"/>
            <a:ext cx="3200400" cy="1046440"/>
          </a:xfrm>
          <a:prstGeom prst="rect">
            <a:avLst/>
          </a:prstGeom>
          <a:noFill/>
        </p:spPr>
        <p:txBody>
          <a:bodyPr wrap="square" rtlCol="0">
            <a:spAutoFit/>
          </a:bodyPr>
          <a:lstStyle/>
          <a:p>
            <a:r>
              <a:rPr lang="en-US" sz="3100" dirty="0">
                <a:solidFill>
                  <a:srgbClr val="004D49"/>
                </a:solidFill>
              </a:rPr>
              <a:t>Creating REST API’s</a:t>
            </a:r>
            <a:endParaRPr lang="nl-NL" sz="3100" dirty="0">
              <a:solidFill>
                <a:srgbClr val="004D49"/>
              </a:solidFill>
            </a:endParaRPr>
          </a:p>
        </p:txBody>
      </p:sp>
    </p:spTree>
    <p:extLst>
      <p:ext uri="{BB962C8B-B14F-4D97-AF65-F5344CB8AC3E}">
        <p14:creationId xmlns:p14="http://schemas.microsoft.com/office/powerpoint/2010/main" val="2003946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Explore PowerShell Frameworks and Platform like Azure Functions</a:t>
            </a:r>
          </a:p>
          <a:p>
            <a:r>
              <a:rPr lang="en-US" dirty="0"/>
              <a:t>PowerShell Modules can easily be used in different Frameworks and Platforms</a:t>
            </a:r>
          </a:p>
          <a:p>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lnSpcReduction="10000"/>
          </a:bodyPr>
          <a:lstStyle/>
          <a:p>
            <a:r>
              <a:rPr lang="en-US" dirty="0">
                <a:hlinkClick r:id="rId3"/>
              </a:rPr>
              <a:t>Public Preview of PowerShell in Azure Functions 2.x</a:t>
            </a:r>
            <a:endParaRPr lang="en-US" dirty="0"/>
          </a:p>
          <a:p>
            <a:r>
              <a:rPr lang="en-US" dirty="0">
                <a:hlinkClick r:id="rId4"/>
              </a:rPr>
              <a:t>Create your first PowerShell function in Azure (preview)</a:t>
            </a:r>
            <a:endParaRPr lang="en-US" dirty="0"/>
          </a:p>
          <a:p>
            <a:r>
              <a:rPr lang="en-US" dirty="0">
                <a:hlinkClick r:id="rId5"/>
              </a:rPr>
              <a:t>Azure Functions PowerShell developer guide</a:t>
            </a:r>
            <a:endParaRPr lang="en-US" dirty="0">
              <a:hlinkClick r:id="rId6"/>
            </a:endParaRPr>
          </a:p>
          <a:p>
            <a:r>
              <a:rPr lang="en-US" dirty="0">
                <a:hlinkClick r:id="rId6"/>
              </a:rPr>
              <a:t>Serverless automation using PowerShell in Azure Functions | Azure Friday</a:t>
            </a:r>
            <a:endParaRPr lang="en-US" dirty="0"/>
          </a:p>
          <a:p>
            <a:r>
              <a:rPr lang="en-US" dirty="0">
                <a:hlinkClick r:id="rId7"/>
              </a:rPr>
              <a:t>Event-Driven Serverless Containers with PowerShell Azure Functions and Azure Container Instances</a:t>
            </a:r>
            <a:endParaRPr lang="en-US" dirty="0"/>
          </a:p>
          <a:p>
            <a:r>
              <a:rPr lang="en-US" dirty="0">
                <a:hlinkClick r:id="rId8"/>
              </a:rPr>
              <a:t>Polaris</a:t>
            </a:r>
            <a:endParaRPr lang="en-US" dirty="0"/>
          </a:p>
          <a:p>
            <a:r>
              <a:rPr lang="en-US" dirty="0">
                <a:hlinkClick r:id="rId9"/>
              </a:rPr>
              <a:t>Universal Dashboard</a:t>
            </a:r>
            <a:endParaRPr lang="en-US" dirty="0"/>
          </a:p>
          <a:p>
            <a:r>
              <a:rPr lang="en-US" dirty="0" err="1">
                <a:hlinkClick r:id="rId10"/>
              </a:rPr>
              <a:t>Pode</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hlinkClick r:id="rId3"/>
              </a:rPr>
              <a:t>PowerShell Universal Dashboard from Start to Finish (</a:t>
            </a:r>
            <a:r>
              <a:rPr lang="en-US" dirty="0" err="1">
                <a:hlinkClick r:id="rId3"/>
              </a:rPr>
              <a:t>Youtube</a:t>
            </a:r>
            <a:r>
              <a:rPr lang="en-US" dirty="0">
                <a:hlinkClick r:id="rId3"/>
              </a:rPr>
              <a:t>)</a:t>
            </a:r>
            <a:endParaRPr lang="en-US" dirty="0"/>
          </a:p>
          <a:p>
            <a:r>
              <a:rPr lang="en-US" dirty="0">
                <a:hlinkClick r:id="rId4"/>
              </a:rPr>
              <a:t>Serverless — from the beginning, using Azure functions ( Azure portal )</a:t>
            </a:r>
            <a:endParaRPr lang="en-US" dirty="0"/>
          </a:p>
          <a:p>
            <a:r>
              <a:rPr lang="en-US" dirty="0">
                <a:hlinkClick r:id="rId5"/>
              </a:rPr>
              <a:t>PowerShell in Azure Functions by Dongbo Wang &amp; Joey Aiello</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695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b="1" dirty="0"/>
              <a:t>Use PowerShell  for Prototyping</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230821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PowerShell Frameworks or PowerShell supported Platforms</a:t>
            </a:r>
          </a:p>
          <a:p>
            <a:pPr marL="457200" indent="-457200">
              <a:buFont typeface="Arial" panose="020B0604020202020204" pitchFamily="34" charset="0"/>
              <a:buChar char="•"/>
            </a:pPr>
            <a:r>
              <a:rPr lang="en-US" dirty="0"/>
              <a:t>Inspire to use PowerShell to test a concept or to act as a thing to be replicated or learned from</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1410</Words>
  <Application>Microsoft Office PowerPoint</Application>
  <PresentationFormat>Widescreen</PresentationFormat>
  <Paragraphs>229</Paragraphs>
  <Slides>29</Slides>
  <Notes>22</Notes>
  <HiddenSlides>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Alfarn</vt:lpstr>
      <vt:lpstr>Stencil</vt:lpstr>
      <vt:lpstr>Arial</vt:lpstr>
      <vt:lpstr>Calibri Light</vt:lpstr>
      <vt:lpstr>Consolas</vt:lpstr>
      <vt:lpstr>Abadi</vt:lpstr>
      <vt:lpstr>CarlMarx</vt:lpstr>
      <vt:lpstr>Calibri</vt:lpstr>
      <vt:lpstr>Segoe UI</vt:lpstr>
      <vt:lpstr>Office</vt:lpstr>
      <vt:lpstr>Custom Design</vt:lpstr>
      <vt:lpstr>Use PowerShell  for Prototyping</vt:lpstr>
      <vt:lpstr>PowerPoint Presentation</vt:lpstr>
      <vt:lpstr>PowerPoint Presentation</vt:lpstr>
      <vt:lpstr>PowerPoint Presentation</vt:lpstr>
      <vt:lpstr>PowerPoint Presentation</vt:lpstr>
      <vt:lpstr>PowerPoint Presentation</vt:lpstr>
      <vt:lpstr>Use PowerShell  for Prototyping</vt:lpstr>
      <vt:lpstr>How to insert your Twitter handle</vt:lpstr>
      <vt:lpstr>Goals</vt:lpstr>
      <vt:lpstr>Agenda</vt:lpstr>
      <vt:lpstr>Agenda</vt:lpstr>
      <vt:lpstr>What is a prototype?</vt:lpstr>
      <vt:lpstr>Why use PowerShell for Prototyping?</vt:lpstr>
      <vt:lpstr>Scenario – Self-Service in Azure Active Directory </vt:lpstr>
      <vt:lpstr>PowerPoint Presentation</vt:lpstr>
      <vt:lpstr>Current process flow</vt:lpstr>
      <vt:lpstr>Prototype for Self-Service in AAD</vt:lpstr>
      <vt:lpstr>Which Frameworks and Platforms can we use?</vt:lpstr>
      <vt:lpstr>PowerPoint Presentation</vt:lpstr>
      <vt:lpstr>Service Principal – Graph API</vt:lpstr>
      <vt:lpstr>Public Preview of PowerShell in Azure Functions 2.x</vt:lpstr>
      <vt:lpstr>PowerPoint Presentation</vt:lpstr>
      <vt:lpstr>Summary</vt:lpstr>
      <vt:lpstr>References</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4</cp:revision>
  <dcterms:created xsi:type="dcterms:W3CDTF">2019-04-29T15:34:06Z</dcterms:created>
  <dcterms:modified xsi:type="dcterms:W3CDTF">2019-06-01T09:22:13Z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stefstr@microsoft.com</vt:lpwstr>
  </property>
  <property fmtid="{D5CDD505-2E9C-101B-9397-08002B2CF9AE}" pid="5" name="MSIP_Label_f42aa342-8706-4288-bd11-ebb85995028c_SetDate">
    <vt:lpwstr>2019-06-01T08:04:37.5544889Z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1acfc411-c2b9-4b96-8990-f962b8ac98e2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